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1" r:id="rId1"/>
  </p:sldMasterIdLst>
  <p:notesMasterIdLst>
    <p:notesMasterId r:id="rId3"/>
  </p:notesMasterIdLst>
  <p:handoutMasterIdLst>
    <p:handoutMasterId r:id="rId4"/>
  </p:handoutMasterIdLst>
  <p:sldIdLst>
    <p:sldId id="262"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120" userDrawn="1">
          <p15:clr>
            <a:srgbClr val="A4A3A4"/>
          </p15:clr>
        </p15:guide>
        <p15:guide id="3" orient="horz" pos="2160">
          <p15:clr>
            <a:srgbClr val="A4A3A4"/>
          </p15:clr>
        </p15:guide>
        <p15:guide id="4" pos="550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00CC"/>
    <a:srgbClr val="FFC2E4"/>
    <a:srgbClr val="FF9900"/>
    <a:srgbClr val="0072CE"/>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4684DC-2AEB-E34E-84AB-C44BF2CF24A5}" v="1" dt="2020-11-05T07:54:39.31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 autoAdjust="0"/>
    <p:restoredTop sz="94660" autoAdjust="0"/>
  </p:normalViewPr>
  <p:slideViewPr>
    <p:cSldViewPr showGuides="1">
      <p:cViewPr varScale="1">
        <p:scale>
          <a:sx n="104" d="100"/>
          <a:sy n="104" d="100"/>
        </p:scale>
        <p:origin x="186" y="102"/>
      </p:cViewPr>
      <p:guideLst>
        <p:guide pos="3120"/>
        <p:guide orient="horz" pos="2160"/>
        <p:guide pos="5501"/>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78" d="100"/>
          <a:sy n="78" d="100"/>
        </p:scale>
        <p:origin x="3996" y="11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34" tIns="45717" rIns="91434" bIns="45717" rtlCol="0"/>
          <a:lstStyle>
            <a:lvl1pPr algn="r">
              <a:defRPr sz="1200"/>
            </a:lvl1pPr>
          </a:lstStyle>
          <a:p>
            <a:fld id="{DB431E2E-CDB8-48E6-A80C-56CDC41EA0B7}" type="datetimeFigureOut">
              <a:rPr kumimoji="1" lang="ja-JP" altLang="en-US" smtClean="0"/>
              <a:t>2022/12/14</a:t>
            </a:fld>
            <a:endParaRPr kumimoji="1" lang="ja-JP" altLang="en-US"/>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4" tIns="45717" rIns="91434" bIns="45717" rtlCol="0" anchor="b"/>
          <a:lstStyle>
            <a:lvl1pPr algn="r">
              <a:defRPr sz="1200"/>
            </a:lvl1pPr>
          </a:lstStyle>
          <a:p>
            <a:fld id="{D9B5B11F-54D6-4D29-BE37-F0DDBB7822DA}" type="slidenum">
              <a:rPr kumimoji="1" lang="ja-JP" altLang="en-US" smtClean="0"/>
              <a:t>‹#›</a:t>
            </a:fld>
            <a:endParaRPr kumimoji="1" lang="ja-JP" altLang="en-US"/>
          </a:p>
        </p:txBody>
      </p:sp>
    </p:spTree>
    <p:extLst>
      <p:ext uri="{BB962C8B-B14F-4D97-AF65-F5344CB8AC3E}">
        <p14:creationId xmlns:p14="http://schemas.microsoft.com/office/powerpoint/2010/main" val="87351251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5029"/>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1434" tIns="45717" rIns="91434" bIns="45717" rtlCol="0"/>
          <a:lstStyle>
            <a:lvl1pPr algn="r">
              <a:defRPr sz="1200"/>
            </a:lvl1pPr>
          </a:lstStyle>
          <a:p>
            <a:fld id="{966CB67D-9115-435E-8E82-4C3EEAFC0A8D}" type="datetimeFigureOut">
              <a:rPr kumimoji="1" lang="ja-JP" altLang="en-US" smtClean="0"/>
              <a:t>2022/12/14</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34" tIns="45717" rIns="91434" bIns="45717" rtlCol="0" anchor="b"/>
          <a:lstStyle>
            <a:lvl1pPr algn="r">
              <a:defRPr sz="1200"/>
            </a:lvl1pPr>
          </a:lstStyle>
          <a:p>
            <a:fld id="{C20C0D6C-562A-4DB1-8A23-727E388A1A72}" type="slidenum">
              <a:rPr kumimoji="1" lang="ja-JP" altLang="en-US" smtClean="0"/>
              <a:t>‹#›</a:t>
            </a:fld>
            <a:endParaRPr kumimoji="1" lang="ja-JP" altLang="en-US"/>
          </a:p>
        </p:txBody>
      </p:sp>
    </p:spTree>
    <p:extLst>
      <p:ext uri="{BB962C8B-B14F-4D97-AF65-F5344CB8AC3E}">
        <p14:creationId xmlns:p14="http://schemas.microsoft.com/office/powerpoint/2010/main" val="5670727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28958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メッセージ部分通常ver.">
    <p:spTree>
      <p:nvGrpSpPr>
        <p:cNvPr id="1" name=""/>
        <p:cNvGrpSpPr/>
        <p:nvPr/>
      </p:nvGrpSpPr>
      <p:grpSpPr>
        <a:xfrm>
          <a:off x="0" y="0"/>
          <a:ext cx="0" cy="0"/>
          <a:chOff x="0" y="0"/>
          <a:chExt cx="0" cy="0"/>
        </a:xfrm>
      </p:grpSpPr>
      <p:sp>
        <p:nvSpPr>
          <p:cNvPr id="2" name="タイトル 1"/>
          <p:cNvSpPr>
            <a:spLocks noGrp="1"/>
          </p:cNvSpPr>
          <p:nvPr>
            <p:ph type="title"/>
          </p:nvPr>
        </p:nvSpPr>
        <p:spPr bwMode="gray"/>
        <p:txBody>
          <a:bodyPr/>
          <a:lstStyle/>
          <a:p>
            <a:r>
              <a:rPr kumimoji="1" lang="ja-JP" altLang="en-US" dirty="0"/>
              <a:t>マスター タイトルの書式設定</a:t>
            </a:r>
          </a:p>
        </p:txBody>
      </p:sp>
      <p:sp>
        <p:nvSpPr>
          <p:cNvPr id="7" name="テキスト プレースホルダー 6"/>
          <p:cNvSpPr>
            <a:spLocks noGrp="1"/>
          </p:cNvSpPr>
          <p:nvPr>
            <p:ph type="body" sz="quarter" idx="13"/>
          </p:nvPr>
        </p:nvSpPr>
        <p:spPr bwMode="gray">
          <a:xfrm>
            <a:off x="200025" y="586042"/>
            <a:ext cx="9505950" cy="644400"/>
          </a:xfrm>
          <a:prstGeom prst="rect">
            <a:avLst/>
          </a:prstGeom>
        </p:spPr>
        <p:txBody>
          <a:bodyPr/>
          <a:lstStyle>
            <a:lvl5pPr marL="1828800" indent="0">
              <a:buNone/>
              <a:defRPr/>
            </a:lvl5pPr>
          </a:lstStyle>
          <a:p>
            <a:pPr lvl="0"/>
            <a:r>
              <a:rPr kumimoji="1" lang="ja-JP" altLang="en-US" dirty="0"/>
              <a:t>マスター テキストの書式設定</a:t>
            </a:r>
          </a:p>
          <a:p>
            <a:pPr lvl="0"/>
            <a:r>
              <a:rPr kumimoji="1" lang="ja-JP" altLang="en-US" dirty="0"/>
              <a:t>第 </a:t>
            </a:r>
            <a:r>
              <a:rPr kumimoji="1" lang="en-US" altLang="ja-JP" dirty="0"/>
              <a:t>2 </a:t>
            </a:r>
            <a:r>
              <a:rPr kumimoji="1" lang="ja-JP" altLang="en-US" dirty="0"/>
              <a:t>レベル</a:t>
            </a:r>
            <a:endParaRPr kumimoji="1" lang="en-US" altLang="ja-JP" dirty="0"/>
          </a:p>
        </p:txBody>
      </p:sp>
      <p:sp>
        <p:nvSpPr>
          <p:cNvPr id="5" name="テキスト プレースホルダー 3">
            <a:extLst>
              <a:ext uri="{FF2B5EF4-FFF2-40B4-BE49-F238E27FC236}">
                <a16:creationId xmlns:a16="http://schemas.microsoft.com/office/drawing/2014/main" id="{526CDFEB-99B3-4558-9508-2CE77DBFA678}"/>
              </a:ext>
            </a:extLst>
          </p:cNvPr>
          <p:cNvSpPr txBox="1">
            <a:spLocks/>
          </p:cNvSpPr>
          <p:nvPr userDrawn="1"/>
        </p:nvSpPr>
        <p:spPr bwMode="gray">
          <a:xfrm>
            <a:off x="4758361" y="6508307"/>
            <a:ext cx="389279" cy="216000"/>
          </a:xfrm>
          <a:prstGeom prst="rect">
            <a:avLst/>
          </a:prstGeom>
        </p:spPr>
        <p:txBody>
          <a:bodyPr wrap="none" lIns="0" rIns="3600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fld id="{EFF310A9-E521-4579-80D3-F3B8D8E7C059}" type="slidenum">
              <a:rPr lang="ja-JP" altLang="en-US" sz="1200" smtClean="0"/>
              <a:pPr algn="ctr"/>
              <a:t>‹#›</a:t>
            </a:fld>
            <a:endParaRPr lang="ja-JP" altLang="en-US" sz="1200" dirty="0"/>
          </a:p>
        </p:txBody>
      </p:sp>
    </p:spTree>
    <p:extLst>
      <p:ext uri="{BB962C8B-B14F-4D97-AF65-F5344CB8AC3E}">
        <p14:creationId xmlns:p14="http://schemas.microsoft.com/office/powerpoint/2010/main" val="33071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メッセージ部分行頭文字ver.1">
    <p:spTree>
      <p:nvGrpSpPr>
        <p:cNvPr id="1" name=""/>
        <p:cNvGrpSpPr/>
        <p:nvPr/>
      </p:nvGrpSpPr>
      <p:grpSpPr>
        <a:xfrm>
          <a:off x="0" y="0"/>
          <a:ext cx="0" cy="0"/>
          <a:chOff x="0" y="0"/>
          <a:chExt cx="0" cy="0"/>
        </a:xfrm>
      </p:grpSpPr>
      <p:sp>
        <p:nvSpPr>
          <p:cNvPr id="2" name="タイトル 1"/>
          <p:cNvSpPr>
            <a:spLocks noGrp="1"/>
          </p:cNvSpPr>
          <p:nvPr>
            <p:ph type="title"/>
          </p:nvPr>
        </p:nvSpPr>
        <p:spPr bwMode="gray"/>
        <p:txBody>
          <a:bodyPr/>
          <a:lstStyle/>
          <a:p>
            <a:r>
              <a:rPr kumimoji="1" lang="ja-JP" altLang="en-US"/>
              <a:t>マスター タイトルの書式設定</a:t>
            </a:r>
          </a:p>
        </p:txBody>
      </p:sp>
      <p:sp>
        <p:nvSpPr>
          <p:cNvPr id="7" name="テキスト プレースホルダー 6"/>
          <p:cNvSpPr>
            <a:spLocks noGrp="1"/>
          </p:cNvSpPr>
          <p:nvPr>
            <p:ph type="body" sz="quarter" idx="13"/>
          </p:nvPr>
        </p:nvSpPr>
        <p:spPr bwMode="gray">
          <a:xfrm>
            <a:off x="200025" y="586042"/>
            <a:ext cx="9505950" cy="640364"/>
          </a:xfrm>
          <a:prstGeom prst="rect">
            <a:avLst/>
          </a:prstGeom>
        </p:spPr>
        <p:txBody>
          <a:bodyPr/>
          <a:lstStyle>
            <a:lvl1pPr marL="180000" indent="-180000">
              <a:spcAft>
                <a:spcPts val="600"/>
              </a:spcAft>
              <a:buFont typeface="Arial" panose="020B0604020202020204" pitchFamily="34" charset="0"/>
              <a:buChar char="•"/>
              <a:defRPr sz="1600"/>
            </a:lvl1pPr>
            <a:lvl5pPr marL="1828800" indent="0">
              <a:buNone/>
              <a:defRPr/>
            </a:lvl5pPr>
          </a:lstStyle>
          <a:p>
            <a:pPr lvl="0"/>
            <a:r>
              <a:rPr kumimoji="1" lang="ja-JP" altLang="en-US" dirty="0"/>
              <a:t>マスター テキストの書式設定</a:t>
            </a:r>
          </a:p>
          <a:p>
            <a:pPr lvl="0"/>
            <a:r>
              <a:rPr kumimoji="1" lang="ja-JP" altLang="en-US" dirty="0"/>
              <a:t>第 </a:t>
            </a:r>
            <a:r>
              <a:rPr kumimoji="1" lang="en-US" altLang="ja-JP" dirty="0"/>
              <a:t>2 </a:t>
            </a:r>
            <a:r>
              <a:rPr kumimoji="1" lang="ja-JP" altLang="en-US" dirty="0"/>
              <a:t>レベル</a:t>
            </a:r>
            <a:endParaRPr kumimoji="1" lang="en-US" altLang="ja-JP" dirty="0"/>
          </a:p>
        </p:txBody>
      </p:sp>
      <p:sp>
        <p:nvSpPr>
          <p:cNvPr id="5" name="テキスト プレースホルダー 3">
            <a:extLst>
              <a:ext uri="{FF2B5EF4-FFF2-40B4-BE49-F238E27FC236}">
                <a16:creationId xmlns:a16="http://schemas.microsoft.com/office/drawing/2014/main" id="{ABCE1062-4177-442F-AD3B-8B63C9EB7275}"/>
              </a:ext>
            </a:extLst>
          </p:cNvPr>
          <p:cNvSpPr txBox="1">
            <a:spLocks/>
          </p:cNvSpPr>
          <p:nvPr userDrawn="1"/>
        </p:nvSpPr>
        <p:spPr bwMode="gray">
          <a:xfrm>
            <a:off x="4758361" y="6508307"/>
            <a:ext cx="389279" cy="216000"/>
          </a:xfrm>
          <a:prstGeom prst="rect">
            <a:avLst/>
          </a:prstGeom>
        </p:spPr>
        <p:txBody>
          <a:bodyPr wrap="none" lIns="0" rIns="3600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fld id="{EFF310A9-E521-4579-80D3-F3B8D8E7C059}" type="slidenum">
              <a:rPr lang="ja-JP" altLang="en-US" sz="1200" smtClean="0"/>
              <a:pPr algn="ctr"/>
              <a:t>‹#›</a:t>
            </a:fld>
            <a:endParaRPr lang="ja-JP" altLang="en-US" sz="1200" dirty="0"/>
          </a:p>
        </p:txBody>
      </p:sp>
    </p:spTree>
    <p:extLst>
      <p:ext uri="{BB962C8B-B14F-4D97-AF65-F5344CB8AC3E}">
        <p14:creationId xmlns:p14="http://schemas.microsoft.com/office/powerpoint/2010/main" val="3077516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メッセージ部分行頭文字ver.2">
    <p:spTree>
      <p:nvGrpSpPr>
        <p:cNvPr id="1" name=""/>
        <p:cNvGrpSpPr/>
        <p:nvPr/>
      </p:nvGrpSpPr>
      <p:grpSpPr>
        <a:xfrm>
          <a:off x="0" y="0"/>
          <a:ext cx="0" cy="0"/>
          <a:chOff x="0" y="0"/>
          <a:chExt cx="0" cy="0"/>
        </a:xfrm>
      </p:grpSpPr>
      <p:sp>
        <p:nvSpPr>
          <p:cNvPr id="2" name="タイトル 1"/>
          <p:cNvSpPr>
            <a:spLocks noGrp="1"/>
          </p:cNvSpPr>
          <p:nvPr>
            <p:ph type="title"/>
          </p:nvPr>
        </p:nvSpPr>
        <p:spPr bwMode="gray"/>
        <p:txBody>
          <a:bodyPr/>
          <a:lstStyle/>
          <a:p>
            <a:r>
              <a:rPr kumimoji="1" lang="ja-JP" altLang="en-US"/>
              <a:t>マスター タイトルの書式設定</a:t>
            </a:r>
          </a:p>
        </p:txBody>
      </p:sp>
      <p:sp>
        <p:nvSpPr>
          <p:cNvPr id="7" name="テキスト プレースホルダー 6"/>
          <p:cNvSpPr>
            <a:spLocks noGrp="1"/>
          </p:cNvSpPr>
          <p:nvPr>
            <p:ph type="body" sz="quarter" idx="13"/>
          </p:nvPr>
        </p:nvSpPr>
        <p:spPr bwMode="gray">
          <a:xfrm>
            <a:off x="200025" y="586042"/>
            <a:ext cx="9505950" cy="640364"/>
          </a:xfrm>
          <a:prstGeom prst="rect">
            <a:avLst/>
          </a:prstGeom>
        </p:spPr>
        <p:txBody>
          <a:bodyPr/>
          <a:lstStyle>
            <a:lvl1pPr marL="0" indent="0">
              <a:spcAft>
                <a:spcPts val="0"/>
              </a:spcAft>
              <a:buClr>
                <a:schemeClr val="bg1"/>
              </a:buClr>
              <a:buSzPct val="25000"/>
              <a:buFont typeface="Arial" panose="020B0604020202020204" pitchFamily="34" charset="0"/>
              <a:buChar char="•"/>
              <a:defRPr sz="1800"/>
            </a:lvl1pPr>
            <a:lvl2pPr>
              <a:spcBef>
                <a:spcPts val="0"/>
              </a:spcBef>
              <a:defRPr/>
            </a:lvl2pPr>
            <a:lvl5pPr marL="1828800" indent="0">
              <a:buNone/>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endParaRPr kumimoji="1" lang="en-US" altLang="ja-JP" dirty="0"/>
          </a:p>
        </p:txBody>
      </p:sp>
      <p:sp>
        <p:nvSpPr>
          <p:cNvPr id="5" name="テキスト プレースホルダー 3">
            <a:extLst>
              <a:ext uri="{FF2B5EF4-FFF2-40B4-BE49-F238E27FC236}">
                <a16:creationId xmlns:a16="http://schemas.microsoft.com/office/drawing/2014/main" id="{8B0903E9-741C-4F3E-96AA-A775DF2BF2A7}"/>
              </a:ext>
            </a:extLst>
          </p:cNvPr>
          <p:cNvSpPr txBox="1">
            <a:spLocks/>
          </p:cNvSpPr>
          <p:nvPr userDrawn="1"/>
        </p:nvSpPr>
        <p:spPr bwMode="gray">
          <a:xfrm>
            <a:off x="4758361" y="6508307"/>
            <a:ext cx="389279" cy="216000"/>
          </a:xfrm>
          <a:prstGeom prst="rect">
            <a:avLst/>
          </a:prstGeom>
        </p:spPr>
        <p:txBody>
          <a:bodyPr wrap="none" lIns="0" rIns="3600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fld id="{EFF310A9-E521-4579-80D3-F3B8D8E7C059}" type="slidenum">
              <a:rPr lang="ja-JP" altLang="en-US" sz="1200" smtClean="0"/>
              <a:pPr algn="ctr"/>
              <a:t>‹#›</a:t>
            </a:fld>
            <a:endParaRPr lang="ja-JP" altLang="en-US" sz="1200" dirty="0"/>
          </a:p>
        </p:txBody>
      </p:sp>
    </p:spTree>
    <p:extLst>
      <p:ext uri="{BB962C8B-B14F-4D97-AF65-F5344CB8AC3E}">
        <p14:creationId xmlns:p14="http://schemas.microsoft.com/office/powerpoint/2010/main" val="3442657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表紙：中央揃え">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742950" y="1996963"/>
            <a:ext cx="8420100" cy="1797271"/>
          </a:xfrm>
        </p:spPr>
        <p:txBody>
          <a:bodyPr anchor="ctr">
            <a:normAutofit/>
          </a:bodyPr>
          <a:lstStyle>
            <a:lvl1pPr algn="ctr">
              <a:defRPr sz="2800" b="1"/>
            </a:lvl1pPr>
          </a:lstStyle>
          <a:p>
            <a:r>
              <a:rPr lang="ja-JP" altLang="en-US"/>
              <a:t>マスター タイトルの書式設定</a:t>
            </a:r>
            <a:endParaRPr lang="en-US" dirty="0"/>
          </a:p>
        </p:txBody>
      </p:sp>
      <p:sp>
        <p:nvSpPr>
          <p:cNvPr id="3" name="Subtitle 2"/>
          <p:cNvSpPr>
            <a:spLocks noGrp="1"/>
          </p:cNvSpPr>
          <p:nvPr>
            <p:ph type="subTitle" idx="1"/>
          </p:nvPr>
        </p:nvSpPr>
        <p:spPr bwMode="gray">
          <a:xfrm>
            <a:off x="1238250" y="4159085"/>
            <a:ext cx="7429500" cy="1655762"/>
          </a:xfrm>
          <a:prstGeom prst="rect">
            <a:avLst/>
          </a:prstGeom>
        </p:spPr>
        <p:txBody>
          <a:bodyPr anchor="ctr">
            <a:normAutofit/>
          </a:bodyPr>
          <a:lstStyle>
            <a:lvl1pPr marL="0" indent="0" algn="ctr">
              <a:buNone/>
              <a:defRPr sz="18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テキスト プレースホルダー 6"/>
          <p:cNvSpPr>
            <a:spLocks noGrp="1"/>
          </p:cNvSpPr>
          <p:nvPr>
            <p:ph type="body" sz="quarter" idx="13"/>
          </p:nvPr>
        </p:nvSpPr>
        <p:spPr bwMode="gray">
          <a:xfrm>
            <a:off x="630238" y="925350"/>
            <a:ext cx="4322762" cy="369332"/>
          </a:xfrm>
          <a:prstGeom prst="rect">
            <a:avLst/>
          </a:prstGeom>
        </p:spPr>
        <p:txBody>
          <a:bodyPr>
            <a:noAutofit/>
          </a:bodyPr>
          <a:lstStyle>
            <a:lvl1pPr>
              <a:defRPr sz="2000" b="1"/>
            </a:lvl1pPr>
          </a:lstStyle>
          <a:p>
            <a:pPr lvl="0"/>
            <a:r>
              <a:rPr kumimoji="1" lang="ja-JP" altLang="en-US"/>
              <a:t>マスター テキストの書式設定</a:t>
            </a:r>
            <a:endParaRPr kumimoji="1" lang="ja-JP" altLang="en-US" dirty="0"/>
          </a:p>
        </p:txBody>
      </p:sp>
      <p:grpSp>
        <p:nvGrpSpPr>
          <p:cNvPr id="5" name="グループ化 4"/>
          <p:cNvGrpSpPr/>
          <p:nvPr userDrawn="1"/>
        </p:nvGrpSpPr>
        <p:grpSpPr bwMode="gray">
          <a:xfrm>
            <a:off x="198089" y="1153839"/>
            <a:ext cx="9505951" cy="5040000"/>
            <a:chOff x="198089" y="1153839"/>
            <a:chExt cx="9505951" cy="5040000"/>
          </a:xfrm>
        </p:grpSpPr>
        <p:grpSp>
          <p:nvGrpSpPr>
            <p:cNvPr id="6" name="Group 40"/>
            <p:cNvGrpSpPr>
              <a:grpSpLocks/>
            </p:cNvGrpSpPr>
            <p:nvPr userDrawn="1"/>
          </p:nvGrpSpPr>
          <p:grpSpPr bwMode="gray">
            <a:xfrm>
              <a:off x="198089" y="1153839"/>
              <a:ext cx="9359903" cy="5040000"/>
              <a:chOff x="397" y="737"/>
              <a:chExt cx="5896" cy="3447"/>
            </a:xfrm>
          </p:grpSpPr>
          <p:sp>
            <p:nvSpPr>
              <p:cNvPr id="45" name="Line 41"/>
              <p:cNvSpPr>
                <a:spLocks noChangeShapeType="1"/>
              </p:cNvSpPr>
              <p:nvPr userDrawn="1"/>
            </p:nvSpPr>
            <p:spPr bwMode="gray">
              <a:xfrm>
                <a:off x="4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42"/>
              <p:cNvSpPr>
                <a:spLocks noChangeShapeType="1"/>
              </p:cNvSpPr>
              <p:nvPr userDrawn="1"/>
            </p:nvSpPr>
            <p:spPr bwMode="gray">
              <a:xfrm>
                <a:off x="5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43"/>
              <p:cNvSpPr>
                <a:spLocks noChangeShapeType="1"/>
              </p:cNvSpPr>
              <p:nvPr userDrawn="1"/>
            </p:nvSpPr>
            <p:spPr bwMode="gray">
              <a:xfrm>
                <a:off x="67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44"/>
              <p:cNvSpPr>
                <a:spLocks noChangeShapeType="1"/>
              </p:cNvSpPr>
              <p:nvPr userDrawn="1"/>
            </p:nvSpPr>
            <p:spPr bwMode="gray">
              <a:xfrm>
                <a:off x="7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45"/>
              <p:cNvSpPr>
                <a:spLocks noChangeShapeType="1"/>
              </p:cNvSpPr>
              <p:nvPr userDrawn="1"/>
            </p:nvSpPr>
            <p:spPr bwMode="gray">
              <a:xfrm>
                <a:off x="8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46"/>
              <p:cNvSpPr>
                <a:spLocks noChangeShapeType="1"/>
              </p:cNvSpPr>
              <p:nvPr userDrawn="1"/>
            </p:nvSpPr>
            <p:spPr bwMode="gray">
              <a:xfrm>
                <a:off x="9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47"/>
              <p:cNvSpPr>
                <a:spLocks noChangeShapeType="1"/>
              </p:cNvSpPr>
              <p:nvPr userDrawn="1"/>
            </p:nvSpPr>
            <p:spPr bwMode="gray">
              <a:xfrm>
                <a:off x="103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2" name="Line 48"/>
              <p:cNvSpPr>
                <a:spLocks noChangeShapeType="1"/>
              </p:cNvSpPr>
              <p:nvPr userDrawn="1"/>
            </p:nvSpPr>
            <p:spPr bwMode="gray">
              <a:xfrm>
                <a:off x="11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49"/>
              <p:cNvSpPr>
                <a:spLocks noChangeShapeType="1"/>
              </p:cNvSpPr>
              <p:nvPr userDrawn="1"/>
            </p:nvSpPr>
            <p:spPr bwMode="gray">
              <a:xfrm>
                <a:off x="12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50"/>
              <p:cNvSpPr>
                <a:spLocks noChangeShapeType="1"/>
              </p:cNvSpPr>
              <p:nvPr userDrawn="1"/>
            </p:nvSpPr>
            <p:spPr bwMode="gray">
              <a:xfrm>
                <a:off x="130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51"/>
              <p:cNvSpPr>
                <a:spLocks noChangeShapeType="1"/>
              </p:cNvSpPr>
              <p:nvPr userDrawn="1"/>
            </p:nvSpPr>
            <p:spPr bwMode="gray">
              <a:xfrm>
                <a:off x="13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52"/>
              <p:cNvSpPr>
                <a:spLocks noChangeShapeType="1"/>
              </p:cNvSpPr>
              <p:nvPr userDrawn="1"/>
            </p:nvSpPr>
            <p:spPr bwMode="gray">
              <a:xfrm>
                <a:off x="14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53"/>
              <p:cNvSpPr>
                <a:spLocks noChangeShapeType="1"/>
              </p:cNvSpPr>
              <p:nvPr userDrawn="1"/>
            </p:nvSpPr>
            <p:spPr bwMode="gray">
              <a:xfrm>
                <a:off x="15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54"/>
              <p:cNvSpPr>
                <a:spLocks noChangeShapeType="1"/>
              </p:cNvSpPr>
              <p:nvPr userDrawn="1"/>
            </p:nvSpPr>
            <p:spPr bwMode="gray">
              <a:xfrm>
                <a:off x="166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55"/>
              <p:cNvSpPr>
                <a:spLocks noChangeShapeType="1"/>
              </p:cNvSpPr>
              <p:nvPr userDrawn="1"/>
            </p:nvSpPr>
            <p:spPr bwMode="gray">
              <a:xfrm>
                <a:off x="17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56"/>
              <p:cNvSpPr>
                <a:spLocks noChangeShapeType="1"/>
              </p:cNvSpPr>
              <p:nvPr userDrawn="1"/>
            </p:nvSpPr>
            <p:spPr bwMode="gray">
              <a:xfrm>
                <a:off x="18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57"/>
              <p:cNvSpPr>
                <a:spLocks noChangeShapeType="1"/>
              </p:cNvSpPr>
              <p:nvPr userDrawn="1"/>
            </p:nvSpPr>
            <p:spPr bwMode="gray">
              <a:xfrm>
                <a:off x="19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58"/>
              <p:cNvSpPr>
                <a:spLocks noChangeShapeType="1"/>
              </p:cNvSpPr>
              <p:nvPr userDrawn="1"/>
            </p:nvSpPr>
            <p:spPr bwMode="gray">
              <a:xfrm>
                <a:off x="203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59"/>
              <p:cNvSpPr>
                <a:spLocks noChangeShapeType="1"/>
              </p:cNvSpPr>
              <p:nvPr userDrawn="1"/>
            </p:nvSpPr>
            <p:spPr bwMode="gray">
              <a:xfrm>
                <a:off x="21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60"/>
              <p:cNvSpPr>
                <a:spLocks noChangeShapeType="1"/>
              </p:cNvSpPr>
              <p:nvPr userDrawn="1"/>
            </p:nvSpPr>
            <p:spPr bwMode="gray">
              <a:xfrm>
                <a:off x="22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61"/>
              <p:cNvSpPr>
                <a:spLocks noChangeShapeType="1"/>
              </p:cNvSpPr>
              <p:nvPr userDrawn="1"/>
            </p:nvSpPr>
            <p:spPr bwMode="gray">
              <a:xfrm>
                <a:off x="23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62"/>
              <p:cNvSpPr>
                <a:spLocks noChangeShapeType="1"/>
              </p:cNvSpPr>
              <p:nvPr userDrawn="1"/>
            </p:nvSpPr>
            <p:spPr bwMode="gray">
              <a:xfrm>
                <a:off x="23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63"/>
              <p:cNvSpPr>
                <a:spLocks noChangeShapeType="1"/>
              </p:cNvSpPr>
              <p:nvPr userDrawn="1"/>
            </p:nvSpPr>
            <p:spPr bwMode="gray">
              <a:xfrm>
                <a:off x="248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64"/>
              <p:cNvSpPr>
                <a:spLocks noChangeShapeType="1"/>
              </p:cNvSpPr>
              <p:nvPr userDrawn="1"/>
            </p:nvSpPr>
            <p:spPr bwMode="gray">
              <a:xfrm>
                <a:off x="257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65"/>
              <p:cNvSpPr>
                <a:spLocks noChangeShapeType="1"/>
              </p:cNvSpPr>
              <p:nvPr userDrawn="1"/>
            </p:nvSpPr>
            <p:spPr bwMode="gray">
              <a:xfrm>
                <a:off x="266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66"/>
              <p:cNvSpPr>
                <a:spLocks noChangeShapeType="1"/>
              </p:cNvSpPr>
              <p:nvPr userDrawn="1"/>
            </p:nvSpPr>
            <p:spPr bwMode="gray">
              <a:xfrm>
                <a:off x="275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67"/>
              <p:cNvSpPr>
                <a:spLocks noChangeShapeType="1"/>
              </p:cNvSpPr>
              <p:nvPr userDrawn="1"/>
            </p:nvSpPr>
            <p:spPr bwMode="gray">
              <a:xfrm>
                <a:off x="284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68"/>
              <p:cNvSpPr>
                <a:spLocks noChangeShapeType="1"/>
              </p:cNvSpPr>
              <p:nvPr userDrawn="1"/>
            </p:nvSpPr>
            <p:spPr bwMode="gray">
              <a:xfrm>
                <a:off x="293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69"/>
              <p:cNvSpPr>
                <a:spLocks noChangeShapeType="1"/>
              </p:cNvSpPr>
              <p:nvPr userDrawn="1"/>
            </p:nvSpPr>
            <p:spPr bwMode="gray">
              <a:xfrm>
                <a:off x="302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70"/>
              <p:cNvSpPr>
                <a:spLocks noChangeShapeType="1"/>
              </p:cNvSpPr>
              <p:nvPr userDrawn="1"/>
            </p:nvSpPr>
            <p:spPr bwMode="gray">
              <a:xfrm>
                <a:off x="320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71"/>
              <p:cNvSpPr>
                <a:spLocks noChangeShapeType="1"/>
              </p:cNvSpPr>
              <p:nvPr userDrawn="1"/>
            </p:nvSpPr>
            <p:spPr bwMode="gray">
              <a:xfrm>
                <a:off x="329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72"/>
              <p:cNvSpPr>
                <a:spLocks noChangeShapeType="1"/>
              </p:cNvSpPr>
              <p:nvPr userDrawn="1"/>
            </p:nvSpPr>
            <p:spPr bwMode="gray">
              <a:xfrm>
                <a:off x="339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73"/>
              <p:cNvSpPr>
                <a:spLocks noChangeShapeType="1"/>
              </p:cNvSpPr>
              <p:nvPr userDrawn="1"/>
            </p:nvSpPr>
            <p:spPr bwMode="gray">
              <a:xfrm>
                <a:off x="348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74"/>
              <p:cNvSpPr>
                <a:spLocks noChangeShapeType="1"/>
              </p:cNvSpPr>
              <p:nvPr userDrawn="1"/>
            </p:nvSpPr>
            <p:spPr bwMode="gray">
              <a:xfrm>
                <a:off x="357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75"/>
              <p:cNvSpPr>
                <a:spLocks noChangeShapeType="1"/>
              </p:cNvSpPr>
              <p:nvPr userDrawn="1"/>
            </p:nvSpPr>
            <p:spPr bwMode="gray">
              <a:xfrm>
                <a:off x="366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76"/>
              <p:cNvSpPr>
                <a:spLocks noChangeShapeType="1"/>
              </p:cNvSpPr>
              <p:nvPr userDrawn="1"/>
            </p:nvSpPr>
            <p:spPr bwMode="gray">
              <a:xfrm>
                <a:off x="375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77"/>
              <p:cNvSpPr>
                <a:spLocks noChangeShapeType="1"/>
              </p:cNvSpPr>
              <p:nvPr userDrawn="1"/>
            </p:nvSpPr>
            <p:spPr bwMode="gray">
              <a:xfrm>
                <a:off x="384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78"/>
              <p:cNvSpPr>
                <a:spLocks noChangeShapeType="1"/>
              </p:cNvSpPr>
              <p:nvPr userDrawn="1"/>
            </p:nvSpPr>
            <p:spPr bwMode="gray">
              <a:xfrm>
                <a:off x="393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79"/>
              <p:cNvSpPr>
                <a:spLocks noChangeShapeType="1"/>
              </p:cNvSpPr>
              <p:nvPr userDrawn="1"/>
            </p:nvSpPr>
            <p:spPr bwMode="gray">
              <a:xfrm>
                <a:off x="402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80"/>
              <p:cNvSpPr>
                <a:spLocks noChangeShapeType="1"/>
              </p:cNvSpPr>
              <p:nvPr userDrawn="1"/>
            </p:nvSpPr>
            <p:spPr bwMode="gray">
              <a:xfrm>
                <a:off x="411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81"/>
              <p:cNvSpPr>
                <a:spLocks noChangeShapeType="1"/>
              </p:cNvSpPr>
              <p:nvPr userDrawn="1"/>
            </p:nvSpPr>
            <p:spPr bwMode="gray">
              <a:xfrm>
                <a:off x="420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82"/>
              <p:cNvSpPr>
                <a:spLocks noChangeShapeType="1"/>
              </p:cNvSpPr>
              <p:nvPr userDrawn="1"/>
            </p:nvSpPr>
            <p:spPr bwMode="gray">
              <a:xfrm>
                <a:off x="42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83"/>
              <p:cNvSpPr>
                <a:spLocks noChangeShapeType="1"/>
              </p:cNvSpPr>
              <p:nvPr userDrawn="1"/>
            </p:nvSpPr>
            <p:spPr bwMode="gray">
              <a:xfrm>
                <a:off x="43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84"/>
              <p:cNvSpPr>
                <a:spLocks noChangeShapeType="1"/>
              </p:cNvSpPr>
              <p:nvPr userDrawn="1"/>
            </p:nvSpPr>
            <p:spPr bwMode="gray">
              <a:xfrm>
                <a:off x="44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85"/>
              <p:cNvSpPr>
                <a:spLocks noChangeShapeType="1"/>
              </p:cNvSpPr>
              <p:nvPr userDrawn="1"/>
            </p:nvSpPr>
            <p:spPr bwMode="gray">
              <a:xfrm>
                <a:off x="456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86"/>
              <p:cNvSpPr>
                <a:spLocks noChangeShapeType="1"/>
              </p:cNvSpPr>
              <p:nvPr userDrawn="1"/>
            </p:nvSpPr>
            <p:spPr bwMode="gray">
              <a:xfrm>
                <a:off x="46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87"/>
              <p:cNvSpPr>
                <a:spLocks noChangeShapeType="1"/>
              </p:cNvSpPr>
              <p:nvPr userDrawn="1"/>
            </p:nvSpPr>
            <p:spPr bwMode="gray">
              <a:xfrm>
                <a:off x="47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88"/>
              <p:cNvSpPr>
                <a:spLocks noChangeShapeType="1"/>
              </p:cNvSpPr>
              <p:nvPr userDrawn="1"/>
            </p:nvSpPr>
            <p:spPr bwMode="gray">
              <a:xfrm>
                <a:off x="48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89"/>
              <p:cNvSpPr>
                <a:spLocks noChangeShapeType="1"/>
              </p:cNvSpPr>
              <p:nvPr userDrawn="1"/>
            </p:nvSpPr>
            <p:spPr bwMode="gray">
              <a:xfrm>
                <a:off x="493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90"/>
              <p:cNvSpPr>
                <a:spLocks noChangeShapeType="1"/>
              </p:cNvSpPr>
              <p:nvPr userDrawn="1"/>
            </p:nvSpPr>
            <p:spPr bwMode="gray">
              <a:xfrm>
                <a:off x="50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91"/>
              <p:cNvSpPr>
                <a:spLocks noChangeShapeType="1"/>
              </p:cNvSpPr>
              <p:nvPr userDrawn="1"/>
            </p:nvSpPr>
            <p:spPr bwMode="gray">
              <a:xfrm>
                <a:off x="51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92"/>
              <p:cNvSpPr>
                <a:spLocks noChangeShapeType="1"/>
              </p:cNvSpPr>
              <p:nvPr userDrawn="1"/>
            </p:nvSpPr>
            <p:spPr bwMode="gray">
              <a:xfrm>
                <a:off x="520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93"/>
              <p:cNvSpPr>
                <a:spLocks noChangeShapeType="1"/>
              </p:cNvSpPr>
              <p:nvPr userDrawn="1"/>
            </p:nvSpPr>
            <p:spPr bwMode="gray">
              <a:xfrm>
                <a:off x="52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94"/>
              <p:cNvSpPr>
                <a:spLocks noChangeShapeType="1"/>
              </p:cNvSpPr>
              <p:nvPr userDrawn="1"/>
            </p:nvSpPr>
            <p:spPr bwMode="gray">
              <a:xfrm>
                <a:off x="53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95"/>
              <p:cNvSpPr>
                <a:spLocks noChangeShapeType="1"/>
              </p:cNvSpPr>
              <p:nvPr userDrawn="1"/>
            </p:nvSpPr>
            <p:spPr bwMode="gray">
              <a:xfrm>
                <a:off x="54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96"/>
              <p:cNvSpPr>
                <a:spLocks noChangeShapeType="1"/>
              </p:cNvSpPr>
              <p:nvPr userDrawn="1"/>
            </p:nvSpPr>
            <p:spPr bwMode="gray">
              <a:xfrm>
                <a:off x="556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97"/>
              <p:cNvSpPr>
                <a:spLocks noChangeShapeType="1"/>
              </p:cNvSpPr>
              <p:nvPr userDrawn="1"/>
            </p:nvSpPr>
            <p:spPr bwMode="gray">
              <a:xfrm>
                <a:off x="56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8"/>
              <p:cNvSpPr>
                <a:spLocks noChangeShapeType="1"/>
              </p:cNvSpPr>
              <p:nvPr userDrawn="1"/>
            </p:nvSpPr>
            <p:spPr bwMode="gray">
              <a:xfrm>
                <a:off x="57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99"/>
              <p:cNvSpPr>
                <a:spLocks noChangeShapeType="1"/>
              </p:cNvSpPr>
              <p:nvPr userDrawn="1"/>
            </p:nvSpPr>
            <p:spPr bwMode="gray">
              <a:xfrm>
                <a:off x="3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100"/>
              <p:cNvSpPr>
                <a:spLocks noChangeShapeType="1"/>
              </p:cNvSpPr>
              <p:nvPr userDrawn="1"/>
            </p:nvSpPr>
            <p:spPr bwMode="gray">
              <a:xfrm>
                <a:off x="58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9"/>
              <p:cNvSpPr>
                <a:spLocks noChangeShapeType="1"/>
              </p:cNvSpPr>
              <p:nvPr userDrawn="1"/>
            </p:nvSpPr>
            <p:spPr bwMode="gray">
              <a:xfrm>
                <a:off x="593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9"/>
              <p:cNvSpPr>
                <a:spLocks noChangeShapeType="1"/>
              </p:cNvSpPr>
              <p:nvPr userDrawn="1"/>
            </p:nvSpPr>
            <p:spPr bwMode="gray">
              <a:xfrm>
                <a:off x="60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99"/>
              <p:cNvSpPr>
                <a:spLocks noChangeShapeType="1"/>
              </p:cNvSpPr>
              <p:nvPr userDrawn="1"/>
            </p:nvSpPr>
            <p:spPr bwMode="gray">
              <a:xfrm>
                <a:off x="61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8" name="Line 99"/>
              <p:cNvSpPr>
                <a:spLocks noChangeShapeType="1"/>
              </p:cNvSpPr>
              <p:nvPr userDrawn="1"/>
            </p:nvSpPr>
            <p:spPr bwMode="gray">
              <a:xfrm>
                <a:off x="62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9" name="Line 99"/>
              <p:cNvSpPr>
                <a:spLocks noChangeShapeType="1"/>
              </p:cNvSpPr>
              <p:nvPr userDrawn="1"/>
            </p:nvSpPr>
            <p:spPr bwMode="gray">
              <a:xfrm>
                <a:off x="62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0" name="Line 70"/>
              <p:cNvSpPr>
                <a:spLocks noChangeShapeType="1"/>
              </p:cNvSpPr>
              <p:nvPr userDrawn="1"/>
            </p:nvSpPr>
            <p:spPr bwMode="gray">
              <a:xfrm>
                <a:off x="311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8" name="Rectangle 104"/>
            <p:cNvSpPr>
              <a:spLocks noChangeArrowheads="1"/>
            </p:cNvSpPr>
            <p:nvPr userDrawn="1"/>
          </p:nvSpPr>
          <p:spPr bwMode="gray">
            <a:xfrm>
              <a:off x="198089" y="1153839"/>
              <a:ext cx="9505951" cy="503861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9" name="グループ化 8"/>
            <p:cNvGrpSpPr/>
            <p:nvPr userDrawn="1"/>
          </p:nvGrpSpPr>
          <p:grpSpPr bwMode="gray">
            <a:xfrm>
              <a:off x="198089" y="1295486"/>
              <a:ext cx="9504000" cy="4897176"/>
              <a:chOff x="198089" y="1295486"/>
              <a:chExt cx="9504000" cy="4897176"/>
            </a:xfrm>
          </p:grpSpPr>
          <p:sp>
            <p:nvSpPr>
              <p:cNvPr id="10" name="Line 4"/>
              <p:cNvSpPr>
                <a:spLocks noChangeShapeType="1"/>
              </p:cNvSpPr>
              <p:nvPr userDrawn="1"/>
            </p:nvSpPr>
            <p:spPr bwMode="gray">
              <a:xfrm>
                <a:off x="198089" y="6192662"/>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 name="Line 5"/>
              <p:cNvSpPr>
                <a:spLocks noChangeShapeType="1"/>
              </p:cNvSpPr>
              <p:nvPr userDrawn="1"/>
            </p:nvSpPr>
            <p:spPr bwMode="gray">
              <a:xfrm>
                <a:off x="198089" y="60486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2" name="Line 6"/>
              <p:cNvSpPr>
                <a:spLocks noChangeShapeType="1"/>
              </p:cNvSpPr>
              <p:nvPr userDrawn="1"/>
            </p:nvSpPr>
            <p:spPr bwMode="gray">
              <a:xfrm>
                <a:off x="198089" y="59046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3" name="Line 7"/>
              <p:cNvSpPr>
                <a:spLocks noChangeShapeType="1"/>
              </p:cNvSpPr>
              <p:nvPr userDrawn="1"/>
            </p:nvSpPr>
            <p:spPr bwMode="gray">
              <a:xfrm>
                <a:off x="198089" y="57605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4" name="Line 8"/>
              <p:cNvSpPr>
                <a:spLocks noChangeShapeType="1"/>
              </p:cNvSpPr>
              <p:nvPr userDrawn="1"/>
            </p:nvSpPr>
            <p:spPr bwMode="gray">
              <a:xfrm>
                <a:off x="198089" y="56165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5" name="Line 9"/>
              <p:cNvSpPr>
                <a:spLocks noChangeShapeType="1"/>
              </p:cNvSpPr>
              <p:nvPr userDrawn="1"/>
            </p:nvSpPr>
            <p:spPr bwMode="gray">
              <a:xfrm>
                <a:off x="198089" y="54725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6" name="Line 10"/>
              <p:cNvSpPr>
                <a:spLocks noChangeShapeType="1"/>
              </p:cNvSpPr>
              <p:nvPr userDrawn="1"/>
            </p:nvSpPr>
            <p:spPr bwMode="gray">
              <a:xfrm>
                <a:off x="198089" y="53284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7" name="Line 11"/>
              <p:cNvSpPr>
                <a:spLocks noChangeShapeType="1"/>
              </p:cNvSpPr>
              <p:nvPr userDrawn="1"/>
            </p:nvSpPr>
            <p:spPr bwMode="gray">
              <a:xfrm>
                <a:off x="198089" y="51844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12"/>
              <p:cNvSpPr>
                <a:spLocks noChangeShapeType="1"/>
              </p:cNvSpPr>
              <p:nvPr userDrawn="1"/>
            </p:nvSpPr>
            <p:spPr bwMode="gray">
              <a:xfrm>
                <a:off x="198089" y="50403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13"/>
              <p:cNvSpPr>
                <a:spLocks noChangeShapeType="1"/>
              </p:cNvSpPr>
              <p:nvPr userDrawn="1"/>
            </p:nvSpPr>
            <p:spPr bwMode="gray">
              <a:xfrm>
                <a:off x="198089" y="48963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14"/>
              <p:cNvSpPr>
                <a:spLocks noChangeShapeType="1"/>
              </p:cNvSpPr>
              <p:nvPr userDrawn="1"/>
            </p:nvSpPr>
            <p:spPr bwMode="gray">
              <a:xfrm>
                <a:off x="198089" y="47523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15"/>
              <p:cNvSpPr>
                <a:spLocks noChangeShapeType="1"/>
              </p:cNvSpPr>
              <p:nvPr userDrawn="1"/>
            </p:nvSpPr>
            <p:spPr bwMode="gray">
              <a:xfrm>
                <a:off x="198089" y="46082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16"/>
              <p:cNvSpPr>
                <a:spLocks noChangeShapeType="1"/>
              </p:cNvSpPr>
              <p:nvPr userDrawn="1"/>
            </p:nvSpPr>
            <p:spPr bwMode="gray">
              <a:xfrm>
                <a:off x="198089" y="44642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17"/>
              <p:cNvSpPr>
                <a:spLocks noChangeShapeType="1"/>
              </p:cNvSpPr>
              <p:nvPr userDrawn="1"/>
            </p:nvSpPr>
            <p:spPr bwMode="gray">
              <a:xfrm>
                <a:off x="198089" y="43202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18"/>
              <p:cNvSpPr>
                <a:spLocks noChangeShapeType="1"/>
              </p:cNvSpPr>
              <p:nvPr userDrawn="1"/>
            </p:nvSpPr>
            <p:spPr bwMode="gray">
              <a:xfrm>
                <a:off x="198089" y="41761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19"/>
              <p:cNvSpPr>
                <a:spLocks noChangeShapeType="1"/>
              </p:cNvSpPr>
              <p:nvPr userDrawn="1"/>
            </p:nvSpPr>
            <p:spPr bwMode="gray">
              <a:xfrm>
                <a:off x="198089" y="403215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20"/>
              <p:cNvSpPr>
                <a:spLocks noChangeShapeType="1"/>
              </p:cNvSpPr>
              <p:nvPr userDrawn="1"/>
            </p:nvSpPr>
            <p:spPr bwMode="gray">
              <a:xfrm>
                <a:off x="198089" y="388811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21"/>
              <p:cNvSpPr>
                <a:spLocks noChangeShapeType="1"/>
              </p:cNvSpPr>
              <p:nvPr userDrawn="1"/>
            </p:nvSpPr>
            <p:spPr bwMode="gray">
              <a:xfrm>
                <a:off x="198089" y="374408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22"/>
              <p:cNvSpPr>
                <a:spLocks noChangeShapeType="1"/>
              </p:cNvSpPr>
              <p:nvPr userDrawn="1"/>
            </p:nvSpPr>
            <p:spPr bwMode="gray">
              <a:xfrm>
                <a:off x="198089" y="360004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23"/>
              <p:cNvSpPr>
                <a:spLocks noChangeShapeType="1"/>
              </p:cNvSpPr>
              <p:nvPr userDrawn="1"/>
            </p:nvSpPr>
            <p:spPr bwMode="gray">
              <a:xfrm>
                <a:off x="198089" y="345601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24"/>
              <p:cNvSpPr>
                <a:spLocks noChangeShapeType="1"/>
              </p:cNvSpPr>
              <p:nvPr userDrawn="1"/>
            </p:nvSpPr>
            <p:spPr bwMode="gray">
              <a:xfrm>
                <a:off x="198089" y="331197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25"/>
              <p:cNvSpPr>
                <a:spLocks noChangeShapeType="1"/>
              </p:cNvSpPr>
              <p:nvPr userDrawn="1"/>
            </p:nvSpPr>
            <p:spPr bwMode="gray">
              <a:xfrm>
                <a:off x="198089" y="31679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26"/>
              <p:cNvSpPr>
                <a:spLocks noChangeShapeType="1"/>
              </p:cNvSpPr>
              <p:nvPr userDrawn="1"/>
            </p:nvSpPr>
            <p:spPr bwMode="gray">
              <a:xfrm>
                <a:off x="198089" y="30239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28"/>
              <p:cNvSpPr>
                <a:spLocks noChangeShapeType="1"/>
              </p:cNvSpPr>
              <p:nvPr userDrawn="1"/>
            </p:nvSpPr>
            <p:spPr bwMode="gray">
              <a:xfrm>
                <a:off x="198089" y="28798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29"/>
              <p:cNvSpPr>
                <a:spLocks noChangeShapeType="1"/>
              </p:cNvSpPr>
              <p:nvPr userDrawn="1"/>
            </p:nvSpPr>
            <p:spPr bwMode="gray">
              <a:xfrm>
                <a:off x="198089" y="27358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30"/>
              <p:cNvSpPr>
                <a:spLocks noChangeShapeType="1"/>
              </p:cNvSpPr>
              <p:nvPr userDrawn="1"/>
            </p:nvSpPr>
            <p:spPr bwMode="gray">
              <a:xfrm>
                <a:off x="198089" y="25918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31"/>
              <p:cNvSpPr>
                <a:spLocks noChangeShapeType="1"/>
              </p:cNvSpPr>
              <p:nvPr userDrawn="1"/>
            </p:nvSpPr>
            <p:spPr bwMode="gray">
              <a:xfrm>
                <a:off x="198089" y="24477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32"/>
              <p:cNvSpPr>
                <a:spLocks noChangeShapeType="1"/>
              </p:cNvSpPr>
              <p:nvPr userDrawn="1"/>
            </p:nvSpPr>
            <p:spPr bwMode="gray">
              <a:xfrm>
                <a:off x="198089" y="23037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33"/>
              <p:cNvSpPr>
                <a:spLocks noChangeShapeType="1"/>
              </p:cNvSpPr>
              <p:nvPr userDrawn="1"/>
            </p:nvSpPr>
            <p:spPr bwMode="gray">
              <a:xfrm>
                <a:off x="198089" y="21596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34"/>
              <p:cNvSpPr>
                <a:spLocks noChangeShapeType="1"/>
              </p:cNvSpPr>
              <p:nvPr userDrawn="1"/>
            </p:nvSpPr>
            <p:spPr bwMode="gray">
              <a:xfrm>
                <a:off x="198089" y="20156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35"/>
              <p:cNvSpPr>
                <a:spLocks noChangeShapeType="1"/>
              </p:cNvSpPr>
              <p:nvPr userDrawn="1"/>
            </p:nvSpPr>
            <p:spPr bwMode="gray">
              <a:xfrm>
                <a:off x="198089" y="18716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36"/>
              <p:cNvSpPr>
                <a:spLocks noChangeShapeType="1"/>
              </p:cNvSpPr>
              <p:nvPr userDrawn="1"/>
            </p:nvSpPr>
            <p:spPr bwMode="gray">
              <a:xfrm>
                <a:off x="198089" y="17275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2" name="Line 37"/>
              <p:cNvSpPr>
                <a:spLocks noChangeShapeType="1"/>
              </p:cNvSpPr>
              <p:nvPr userDrawn="1"/>
            </p:nvSpPr>
            <p:spPr bwMode="gray">
              <a:xfrm>
                <a:off x="198089" y="15835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38"/>
              <p:cNvSpPr>
                <a:spLocks noChangeShapeType="1"/>
              </p:cNvSpPr>
              <p:nvPr userDrawn="1"/>
            </p:nvSpPr>
            <p:spPr bwMode="gray">
              <a:xfrm>
                <a:off x="198089" y="14395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4" name="Line 39"/>
              <p:cNvSpPr>
                <a:spLocks noChangeShapeType="1"/>
              </p:cNvSpPr>
              <p:nvPr userDrawn="1"/>
            </p:nvSpPr>
            <p:spPr bwMode="gray">
              <a:xfrm>
                <a:off x="198089" y="12954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pic>
        <p:nvPicPr>
          <p:cNvPr id="112" name="Picture 14" descr="日本総研">
            <a:extLst>
              <a:ext uri="{FF2B5EF4-FFF2-40B4-BE49-F238E27FC236}">
                <a16:creationId xmlns:a16="http://schemas.microsoft.com/office/drawing/2014/main" id="{A48B82CC-2EC7-49A6-A40F-B7A12743A34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gray">
          <a:xfrm>
            <a:off x="8161658" y="82051"/>
            <a:ext cx="1558835" cy="39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 name="正方形/長方形 112">
            <a:extLst>
              <a:ext uri="{FF2B5EF4-FFF2-40B4-BE49-F238E27FC236}">
                <a16:creationId xmlns:a16="http://schemas.microsoft.com/office/drawing/2014/main" id="{1FFB9D90-0CF5-4C7D-8608-ADD004F61066}"/>
              </a:ext>
            </a:extLst>
          </p:cNvPr>
          <p:cNvSpPr/>
          <p:nvPr userDrawn="1"/>
        </p:nvSpPr>
        <p:spPr bwMode="gray">
          <a:xfrm>
            <a:off x="128464" y="6392622"/>
            <a:ext cx="9685076" cy="465377"/>
          </a:xfrm>
          <a:prstGeom prst="rect">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sp>
        <p:nvSpPr>
          <p:cNvPr id="117" name="Rectangle 10">
            <a:extLst>
              <a:ext uri="{FF2B5EF4-FFF2-40B4-BE49-F238E27FC236}">
                <a16:creationId xmlns:a16="http://schemas.microsoft.com/office/drawing/2014/main" id="{72A1CFFA-C9A3-478C-9D6F-3ABC61A54A04}"/>
              </a:ext>
            </a:extLst>
          </p:cNvPr>
          <p:cNvSpPr>
            <a:spLocks noChangeArrowheads="1"/>
          </p:cNvSpPr>
          <p:nvPr userDrawn="1"/>
        </p:nvSpPr>
        <p:spPr bwMode="gray">
          <a:xfrm>
            <a:off x="199556" y="6417332"/>
            <a:ext cx="9504000" cy="10800"/>
          </a:xfrm>
          <a:prstGeom prst="rect">
            <a:avLst/>
          </a:prstGeom>
          <a:solidFill>
            <a:schemeClr val="tx2"/>
          </a:solidFill>
          <a:ln w="9525">
            <a:noFill/>
            <a:miter lim="800000"/>
            <a:headEnd/>
            <a:tailEnd/>
          </a:ln>
          <a:effectLst/>
        </p:spPr>
        <p:txBody>
          <a:bodyPr wrap="none" anchor="ctr"/>
          <a:lstStyle>
            <a:defPPr>
              <a:defRPr lang="ja-JP"/>
            </a:defPPr>
            <a:lvl1pPr algn="ctr" rtl="0" fontAlgn="base">
              <a:spcBef>
                <a:spcPct val="0"/>
              </a:spcBef>
              <a:spcAft>
                <a:spcPct val="0"/>
              </a:spcAft>
              <a:defRPr kumimoji="1" sz="1400" kern="1200">
                <a:solidFill>
                  <a:schemeClr val="tx1"/>
                </a:solidFill>
                <a:latin typeface="Arial" charset="0"/>
                <a:ea typeface="HGPｺﾞｼｯｸM" pitchFamily="50" charset="-128"/>
                <a:cs typeface="+mn-cs"/>
              </a:defRPr>
            </a:lvl1pPr>
            <a:lvl2pPr marL="457200" algn="ctr" rtl="0" fontAlgn="base">
              <a:spcBef>
                <a:spcPct val="0"/>
              </a:spcBef>
              <a:spcAft>
                <a:spcPct val="0"/>
              </a:spcAft>
              <a:defRPr kumimoji="1" sz="1400" kern="1200">
                <a:solidFill>
                  <a:schemeClr val="tx1"/>
                </a:solidFill>
                <a:latin typeface="Arial" charset="0"/>
                <a:ea typeface="HGPｺﾞｼｯｸM" pitchFamily="50" charset="-128"/>
                <a:cs typeface="+mn-cs"/>
              </a:defRPr>
            </a:lvl2pPr>
            <a:lvl3pPr marL="914400" algn="ctr" rtl="0" fontAlgn="base">
              <a:spcBef>
                <a:spcPct val="0"/>
              </a:spcBef>
              <a:spcAft>
                <a:spcPct val="0"/>
              </a:spcAft>
              <a:defRPr kumimoji="1" sz="1400" kern="1200">
                <a:solidFill>
                  <a:schemeClr val="tx1"/>
                </a:solidFill>
                <a:latin typeface="Arial" charset="0"/>
                <a:ea typeface="HGPｺﾞｼｯｸM" pitchFamily="50" charset="-128"/>
                <a:cs typeface="+mn-cs"/>
              </a:defRPr>
            </a:lvl3pPr>
            <a:lvl4pPr marL="1371600" algn="ctr" rtl="0" fontAlgn="base">
              <a:spcBef>
                <a:spcPct val="0"/>
              </a:spcBef>
              <a:spcAft>
                <a:spcPct val="0"/>
              </a:spcAft>
              <a:defRPr kumimoji="1" sz="1400" kern="1200">
                <a:solidFill>
                  <a:schemeClr val="tx1"/>
                </a:solidFill>
                <a:latin typeface="Arial" charset="0"/>
                <a:ea typeface="HGPｺﾞｼｯｸM" pitchFamily="50" charset="-128"/>
                <a:cs typeface="+mn-cs"/>
              </a:defRPr>
            </a:lvl4pPr>
            <a:lvl5pPr marL="1828800" algn="ctr" rtl="0" fontAlgn="base">
              <a:spcBef>
                <a:spcPct val="0"/>
              </a:spcBef>
              <a:spcAft>
                <a:spcPct val="0"/>
              </a:spcAft>
              <a:defRPr kumimoji="1" sz="1400" kern="1200">
                <a:solidFill>
                  <a:schemeClr val="tx1"/>
                </a:solidFill>
                <a:latin typeface="Arial" charset="0"/>
                <a:ea typeface="HGPｺﾞｼｯｸM" pitchFamily="50" charset="-128"/>
                <a:cs typeface="+mn-cs"/>
              </a:defRPr>
            </a:lvl5pPr>
            <a:lvl6pPr marL="2286000" algn="l" defTabSz="914400" rtl="0" eaLnBrk="1" latinLnBrk="0" hangingPunct="1">
              <a:defRPr kumimoji="1" sz="1400" kern="1200">
                <a:solidFill>
                  <a:schemeClr val="tx1"/>
                </a:solidFill>
                <a:latin typeface="Arial" charset="0"/>
                <a:ea typeface="HGPｺﾞｼｯｸM" pitchFamily="50" charset="-128"/>
                <a:cs typeface="+mn-cs"/>
              </a:defRPr>
            </a:lvl6pPr>
            <a:lvl7pPr marL="2743200" algn="l" defTabSz="914400" rtl="0" eaLnBrk="1" latinLnBrk="0" hangingPunct="1">
              <a:defRPr kumimoji="1" sz="1400" kern="1200">
                <a:solidFill>
                  <a:schemeClr val="tx1"/>
                </a:solidFill>
                <a:latin typeface="Arial" charset="0"/>
                <a:ea typeface="HGPｺﾞｼｯｸM" pitchFamily="50" charset="-128"/>
                <a:cs typeface="+mn-cs"/>
              </a:defRPr>
            </a:lvl7pPr>
            <a:lvl8pPr marL="3200400" algn="l" defTabSz="914400" rtl="0" eaLnBrk="1" latinLnBrk="0" hangingPunct="1">
              <a:defRPr kumimoji="1" sz="1400" kern="1200">
                <a:solidFill>
                  <a:schemeClr val="tx1"/>
                </a:solidFill>
                <a:latin typeface="Arial" charset="0"/>
                <a:ea typeface="HGPｺﾞｼｯｸM" pitchFamily="50" charset="-128"/>
                <a:cs typeface="+mn-cs"/>
              </a:defRPr>
            </a:lvl8pPr>
            <a:lvl9pPr marL="3657600" algn="l" defTabSz="914400" rtl="0" eaLnBrk="1" latinLnBrk="0" hangingPunct="1">
              <a:defRPr kumimoji="1" sz="1400" kern="1200">
                <a:solidFill>
                  <a:schemeClr val="tx1"/>
                </a:solidFill>
                <a:latin typeface="Arial" charset="0"/>
                <a:ea typeface="HGPｺﾞｼｯｸM" pitchFamily="50" charset="-128"/>
                <a:cs typeface="+mn-cs"/>
              </a:defRPr>
            </a:lvl9pPr>
          </a:lstStyle>
          <a:p>
            <a:endParaRPr lang="ja-JP" altLang="en-US"/>
          </a:p>
        </p:txBody>
      </p:sp>
      <p:sp>
        <p:nvSpPr>
          <p:cNvPr id="114" name="正方形/長方形 113">
            <a:extLst>
              <a:ext uri="{FF2B5EF4-FFF2-40B4-BE49-F238E27FC236}">
                <a16:creationId xmlns:a16="http://schemas.microsoft.com/office/drawing/2014/main" id="{1F9860F3-8E8A-40BE-B47D-A494C46866F7}"/>
              </a:ext>
            </a:extLst>
          </p:cNvPr>
          <p:cNvSpPr/>
          <p:nvPr userDrawn="1"/>
        </p:nvSpPr>
        <p:spPr bwMode="gray">
          <a:xfrm>
            <a:off x="164468" y="5987250"/>
            <a:ext cx="1956432" cy="720080"/>
          </a:xfrm>
          <a:prstGeom prst="rect">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pic>
        <p:nvPicPr>
          <p:cNvPr id="119" name="Picture 15" descr="次世代の国づくり">
            <a:extLst>
              <a:ext uri="{FF2B5EF4-FFF2-40B4-BE49-F238E27FC236}">
                <a16:creationId xmlns:a16="http://schemas.microsoft.com/office/drawing/2014/main" id="{26E8142C-990C-4B35-A831-EC832D2389B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7633" y="6201308"/>
            <a:ext cx="1856639" cy="464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3317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表紙:左寄せ">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630238" y="1996963"/>
            <a:ext cx="8420100" cy="1797271"/>
          </a:xfrm>
        </p:spPr>
        <p:txBody>
          <a:bodyPr anchor="ctr">
            <a:normAutofit/>
          </a:bodyPr>
          <a:lstStyle>
            <a:lvl1pPr algn="l">
              <a:defRPr sz="2800" b="1"/>
            </a:lvl1pPr>
          </a:lstStyle>
          <a:p>
            <a:r>
              <a:rPr lang="ja-JP" altLang="en-US"/>
              <a:t>マスター タイトルの書式設定</a:t>
            </a:r>
            <a:endParaRPr lang="en-US" dirty="0"/>
          </a:p>
        </p:txBody>
      </p:sp>
      <p:sp>
        <p:nvSpPr>
          <p:cNvPr id="3" name="Subtitle 2"/>
          <p:cNvSpPr>
            <a:spLocks noGrp="1"/>
          </p:cNvSpPr>
          <p:nvPr>
            <p:ph type="subTitle" idx="1"/>
          </p:nvPr>
        </p:nvSpPr>
        <p:spPr bwMode="gray">
          <a:xfrm>
            <a:off x="630238" y="4159085"/>
            <a:ext cx="7429500" cy="1655762"/>
          </a:xfrm>
          <a:prstGeom prst="rect">
            <a:avLst/>
          </a:prstGeom>
        </p:spPr>
        <p:txBody>
          <a:bodyPr anchor="ctr">
            <a:normAutofit/>
          </a:bodyPr>
          <a:lstStyle>
            <a:lvl1pPr marL="0" indent="0" algn="l">
              <a:buNone/>
              <a:defRPr sz="18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テキスト プレースホルダー 6"/>
          <p:cNvSpPr>
            <a:spLocks noGrp="1"/>
          </p:cNvSpPr>
          <p:nvPr>
            <p:ph type="body" sz="quarter" idx="13"/>
          </p:nvPr>
        </p:nvSpPr>
        <p:spPr bwMode="gray">
          <a:xfrm>
            <a:off x="630238" y="925350"/>
            <a:ext cx="4322762" cy="369332"/>
          </a:xfrm>
          <a:prstGeom prst="rect">
            <a:avLst/>
          </a:prstGeom>
        </p:spPr>
        <p:txBody>
          <a:bodyPr>
            <a:noAutofit/>
          </a:bodyPr>
          <a:lstStyle>
            <a:lvl1pPr algn="l">
              <a:defRPr sz="2000" b="1"/>
            </a:lvl1pPr>
          </a:lstStyle>
          <a:p>
            <a:pPr lvl="0"/>
            <a:r>
              <a:rPr kumimoji="1" lang="ja-JP" altLang="en-US"/>
              <a:t>マスター テキストの書式設定</a:t>
            </a:r>
            <a:endParaRPr kumimoji="1" lang="ja-JP" altLang="en-US" dirty="0"/>
          </a:p>
        </p:txBody>
      </p:sp>
      <p:pic>
        <p:nvPicPr>
          <p:cNvPr id="112" name="Picture 14" descr="日本総研">
            <a:extLst>
              <a:ext uri="{FF2B5EF4-FFF2-40B4-BE49-F238E27FC236}">
                <a16:creationId xmlns:a16="http://schemas.microsoft.com/office/drawing/2014/main" id="{A48B82CC-2EC7-49A6-A40F-B7A12743A34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gray">
          <a:xfrm>
            <a:off x="8161658" y="82051"/>
            <a:ext cx="1558835" cy="39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 name="正方形/長方形 112">
            <a:extLst>
              <a:ext uri="{FF2B5EF4-FFF2-40B4-BE49-F238E27FC236}">
                <a16:creationId xmlns:a16="http://schemas.microsoft.com/office/drawing/2014/main" id="{1FFB9D90-0CF5-4C7D-8608-ADD004F61066}"/>
              </a:ext>
            </a:extLst>
          </p:cNvPr>
          <p:cNvSpPr/>
          <p:nvPr userDrawn="1"/>
        </p:nvSpPr>
        <p:spPr bwMode="gray">
          <a:xfrm>
            <a:off x="128464" y="6392622"/>
            <a:ext cx="9685076" cy="465377"/>
          </a:xfrm>
          <a:prstGeom prst="rect">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sp>
        <p:nvSpPr>
          <p:cNvPr id="117" name="Rectangle 10">
            <a:extLst>
              <a:ext uri="{FF2B5EF4-FFF2-40B4-BE49-F238E27FC236}">
                <a16:creationId xmlns:a16="http://schemas.microsoft.com/office/drawing/2014/main" id="{72A1CFFA-C9A3-478C-9D6F-3ABC61A54A04}"/>
              </a:ext>
            </a:extLst>
          </p:cNvPr>
          <p:cNvSpPr>
            <a:spLocks noChangeArrowheads="1"/>
          </p:cNvSpPr>
          <p:nvPr userDrawn="1"/>
        </p:nvSpPr>
        <p:spPr bwMode="gray">
          <a:xfrm>
            <a:off x="199556" y="6417332"/>
            <a:ext cx="9504000" cy="10800"/>
          </a:xfrm>
          <a:prstGeom prst="rect">
            <a:avLst/>
          </a:prstGeom>
          <a:solidFill>
            <a:schemeClr val="tx2"/>
          </a:solidFill>
          <a:ln w="9525">
            <a:noFill/>
            <a:miter lim="800000"/>
            <a:headEnd/>
            <a:tailEnd/>
          </a:ln>
          <a:effectLst/>
        </p:spPr>
        <p:txBody>
          <a:bodyPr wrap="none" anchor="ctr"/>
          <a:lstStyle>
            <a:defPPr>
              <a:defRPr lang="ja-JP"/>
            </a:defPPr>
            <a:lvl1pPr algn="ctr" rtl="0" fontAlgn="base">
              <a:spcBef>
                <a:spcPct val="0"/>
              </a:spcBef>
              <a:spcAft>
                <a:spcPct val="0"/>
              </a:spcAft>
              <a:defRPr kumimoji="1" sz="1400" kern="1200">
                <a:solidFill>
                  <a:schemeClr val="tx1"/>
                </a:solidFill>
                <a:latin typeface="Arial" charset="0"/>
                <a:ea typeface="HGPｺﾞｼｯｸM" pitchFamily="50" charset="-128"/>
                <a:cs typeface="+mn-cs"/>
              </a:defRPr>
            </a:lvl1pPr>
            <a:lvl2pPr marL="457200" algn="ctr" rtl="0" fontAlgn="base">
              <a:spcBef>
                <a:spcPct val="0"/>
              </a:spcBef>
              <a:spcAft>
                <a:spcPct val="0"/>
              </a:spcAft>
              <a:defRPr kumimoji="1" sz="1400" kern="1200">
                <a:solidFill>
                  <a:schemeClr val="tx1"/>
                </a:solidFill>
                <a:latin typeface="Arial" charset="0"/>
                <a:ea typeface="HGPｺﾞｼｯｸM" pitchFamily="50" charset="-128"/>
                <a:cs typeface="+mn-cs"/>
              </a:defRPr>
            </a:lvl2pPr>
            <a:lvl3pPr marL="914400" algn="ctr" rtl="0" fontAlgn="base">
              <a:spcBef>
                <a:spcPct val="0"/>
              </a:spcBef>
              <a:spcAft>
                <a:spcPct val="0"/>
              </a:spcAft>
              <a:defRPr kumimoji="1" sz="1400" kern="1200">
                <a:solidFill>
                  <a:schemeClr val="tx1"/>
                </a:solidFill>
                <a:latin typeface="Arial" charset="0"/>
                <a:ea typeface="HGPｺﾞｼｯｸM" pitchFamily="50" charset="-128"/>
                <a:cs typeface="+mn-cs"/>
              </a:defRPr>
            </a:lvl3pPr>
            <a:lvl4pPr marL="1371600" algn="ctr" rtl="0" fontAlgn="base">
              <a:spcBef>
                <a:spcPct val="0"/>
              </a:spcBef>
              <a:spcAft>
                <a:spcPct val="0"/>
              </a:spcAft>
              <a:defRPr kumimoji="1" sz="1400" kern="1200">
                <a:solidFill>
                  <a:schemeClr val="tx1"/>
                </a:solidFill>
                <a:latin typeface="Arial" charset="0"/>
                <a:ea typeface="HGPｺﾞｼｯｸM" pitchFamily="50" charset="-128"/>
                <a:cs typeface="+mn-cs"/>
              </a:defRPr>
            </a:lvl4pPr>
            <a:lvl5pPr marL="1828800" algn="ctr" rtl="0" fontAlgn="base">
              <a:spcBef>
                <a:spcPct val="0"/>
              </a:spcBef>
              <a:spcAft>
                <a:spcPct val="0"/>
              </a:spcAft>
              <a:defRPr kumimoji="1" sz="1400" kern="1200">
                <a:solidFill>
                  <a:schemeClr val="tx1"/>
                </a:solidFill>
                <a:latin typeface="Arial" charset="0"/>
                <a:ea typeface="HGPｺﾞｼｯｸM" pitchFamily="50" charset="-128"/>
                <a:cs typeface="+mn-cs"/>
              </a:defRPr>
            </a:lvl5pPr>
            <a:lvl6pPr marL="2286000" algn="l" defTabSz="914400" rtl="0" eaLnBrk="1" latinLnBrk="0" hangingPunct="1">
              <a:defRPr kumimoji="1" sz="1400" kern="1200">
                <a:solidFill>
                  <a:schemeClr val="tx1"/>
                </a:solidFill>
                <a:latin typeface="Arial" charset="0"/>
                <a:ea typeface="HGPｺﾞｼｯｸM" pitchFamily="50" charset="-128"/>
                <a:cs typeface="+mn-cs"/>
              </a:defRPr>
            </a:lvl6pPr>
            <a:lvl7pPr marL="2743200" algn="l" defTabSz="914400" rtl="0" eaLnBrk="1" latinLnBrk="0" hangingPunct="1">
              <a:defRPr kumimoji="1" sz="1400" kern="1200">
                <a:solidFill>
                  <a:schemeClr val="tx1"/>
                </a:solidFill>
                <a:latin typeface="Arial" charset="0"/>
                <a:ea typeface="HGPｺﾞｼｯｸM" pitchFamily="50" charset="-128"/>
                <a:cs typeface="+mn-cs"/>
              </a:defRPr>
            </a:lvl7pPr>
            <a:lvl8pPr marL="3200400" algn="l" defTabSz="914400" rtl="0" eaLnBrk="1" latinLnBrk="0" hangingPunct="1">
              <a:defRPr kumimoji="1" sz="1400" kern="1200">
                <a:solidFill>
                  <a:schemeClr val="tx1"/>
                </a:solidFill>
                <a:latin typeface="Arial" charset="0"/>
                <a:ea typeface="HGPｺﾞｼｯｸM" pitchFamily="50" charset="-128"/>
                <a:cs typeface="+mn-cs"/>
              </a:defRPr>
            </a:lvl8pPr>
            <a:lvl9pPr marL="3657600" algn="l" defTabSz="914400" rtl="0" eaLnBrk="1" latinLnBrk="0" hangingPunct="1">
              <a:defRPr kumimoji="1" sz="1400" kern="1200">
                <a:solidFill>
                  <a:schemeClr val="tx1"/>
                </a:solidFill>
                <a:latin typeface="Arial" charset="0"/>
                <a:ea typeface="HGPｺﾞｼｯｸM" pitchFamily="50" charset="-128"/>
                <a:cs typeface="+mn-cs"/>
              </a:defRPr>
            </a:lvl9pPr>
          </a:lstStyle>
          <a:p>
            <a:endParaRPr lang="ja-JP" altLang="en-US"/>
          </a:p>
        </p:txBody>
      </p:sp>
      <p:sp>
        <p:nvSpPr>
          <p:cNvPr id="114" name="正方形/長方形 113">
            <a:extLst>
              <a:ext uri="{FF2B5EF4-FFF2-40B4-BE49-F238E27FC236}">
                <a16:creationId xmlns:a16="http://schemas.microsoft.com/office/drawing/2014/main" id="{1F9860F3-8E8A-40BE-B47D-A494C46866F7}"/>
              </a:ext>
            </a:extLst>
          </p:cNvPr>
          <p:cNvSpPr/>
          <p:nvPr userDrawn="1"/>
        </p:nvSpPr>
        <p:spPr bwMode="gray">
          <a:xfrm>
            <a:off x="164468" y="5987250"/>
            <a:ext cx="1956432" cy="720080"/>
          </a:xfrm>
          <a:prstGeom prst="rect">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pic>
        <p:nvPicPr>
          <p:cNvPr id="119" name="Picture 15" descr="次世代の国づくり">
            <a:extLst>
              <a:ext uri="{FF2B5EF4-FFF2-40B4-BE49-F238E27FC236}">
                <a16:creationId xmlns:a16="http://schemas.microsoft.com/office/drawing/2014/main" id="{26E8142C-990C-4B35-A831-EC832D2389B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7633" y="6201308"/>
            <a:ext cx="1856639" cy="464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6514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ja-JP" altLang="en-US"/>
              <a:t>マスター タイトルの書式設定</a:t>
            </a:r>
            <a:endParaRPr lang="en-US" dirty="0"/>
          </a:p>
        </p:txBody>
      </p:sp>
      <p:grpSp>
        <p:nvGrpSpPr>
          <p:cNvPr id="5" name="グループ化 4"/>
          <p:cNvGrpSpPr/>
          <p:nvPr userDrawn="1"/>
        </p:nvGrpSpPr>
        <p:grpSpPr bwMode="gray">
          <a:xfrm>
            <a:off x="198089" y="1153839"/>
            <a:ext cx="9505951" cy="5040000"/>
            <a:chOff x="198089" y="1153839"/>
            <a:chExt cx="9505951" cy="5040000"/>
          </a:xfrm>
        </p:grpSpPr>
        <p:grpSp>
          <p:nvGrpSpPr>
            <p:cNvPr id="6" name="Group 40"/>
            <p:cNvGrpSpPr>
              <a:grpSpLocks/>
            </p:cNvGrpSpPr>
            <p:nvPr userDrawn="1"/>
          </p:nvGrpSpPr>
          <p:grpSpPr bwMode="gray">
            <a:xfrm>
              <a:off x="198089" y="1153839"/>
              <a:ext cx="9359903" cy="5040000"/>
              <a:chOff x="397" y="737"/>
              <a:chExt cx="5896" cy="3447"/>
            </a:xfrm>
          </p:grpSpPr>
          <p:sp>
            <p:nvSpPr>
              <p:cNvPr id="44" name="Line 41"/>
              <p:cNvSpPr>
                <a:spLocks noChangeShapeType="1"/>
              </p:cNvSpPr>
              <p:nvPr userDrawn="1"/>
            </p:nvSpPr>
            <p:spPr bwMode="gray">
              <a:xfrm>
                <a:off x="4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5" name="Line 42"/>
              <p:cNvSpPr>
                <a:spLocks noChangeShapeType="1"/>
              </p:cNvSpPr>
              <p:nvPr userDrawn="1"/>
            </p:nvSpPr>
            <p:spPr bwMode="gray">
              <a:xfrm>
                <a:off x="5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43"/>
              <p:cNvSpPr>
                <a:spLocks noChangeShapeType="1"/>
              </p:cNvSpPr>
              <p:nvPr userDrawn="1"/>
            </p:nvSpPr>
            <p:spPr bwMode="gray">
              <a:xfrm>
                <a:off x="67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44"/>
              <p:cNvSpPr>
                <a:spLocks noChangeShapeType="1"/>
              </p:cNvSpPr>
              <p:nvPr userDrawn="1"/>
            </p:nvSpPr>
            <p:spPr bwMode="gray">
              <a:xfrm>
                <a:off x="7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45"/>
              <p:cNvSpPr>
                <a:spLocks noChangeShapeType="1"/>
              </p:cNvSpPr>
              <p:nvPr userDrawn="1"/>
            </p:nvSpPr>
            <p:spPr bwMode="gray">
              <a:xfrm>
                <a:off x="8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46"/>
              <p:cNvSpPr>
                <a:spLocks noChangeShapeType="1"/>
              </p:cNvSpPr>
              <p:nvPr userDrawn="1"/>
            </p:nvSpPr>
            <p:spPr bwMode="gray">
              <a:xfrm>
                <a:off x="9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47"/>
              <p:cNvSpPr>
                <a:spLocks noChangeShapeType="1"/>
              </p:cNvSpPr>
              <p:nvPr userDrawn="1"/>
            </p:nvSpPr>
            <p:spPr bwMode="gray">
              <a:xfrm>
                <a:off x="103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48"/>
              <p:cNvSpPr>
                <a:spLocks noChangeShapeType="1"/>
              </p:cNvSpPr>
              <p:nvPr userDrawn="1"/>
            </p:nvSpPr>
            <p:spPr bwMode="gray">
              <a:xfrm>
                <a:off x="11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2" name="Line 49"/>
              <p:cNvSpPr>
                <a:spLocks noChangeShapeType="1"/>
              </p:cNvSpPr>
              <p:nvPr userDrawn="1"/>
            </p:nvSpPr>
            <p:spPr bwMode="gray">
              <a:xfrm>
                <a:off x="12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50"/>
              <p:cNvSpPr>
                <a:spLocks noChangeShapeType="1"/>
              </p:cNvSpPr>
              <p:nvPr userDrawn="1"/>
            </p:nvSpPr>
            <p:spPr bwMode="gray">
              <a:xfrm>
                <a:off x="130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51"/>
              <p:cNvSpPr>
                <a:spLocks noChangeShapeType="1"/>
              </p:cNvSpPr>
              <p:nvPr userDrawn="1"/>
            </p:nvSpPr>
            <p:spPr bwMode="gray">
              <a:xfrm>
                <a:off x="13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52"/>
              <p:cNvSpPr>
                <a:spLocks noChangeShapeType="1"/>
              </p:cNvSpPr>
              <p:nvPr userDrawn="1"/>
            </p:nvSpPr>
            <p:spPr bwMode="gray">
              <a:xfrm>
                <a:off x="14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53"/>
              <p:cNvSpPr>
                <a:spLocks noChangeShapeType="1"/>
              </p:cNvSpPr>
              <p:nvPr userDrawn="1"/>
            </p:nvSpPr>
            <p:spPr bwMode="gray">
              <a:xfrm>
                <a:off x="15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54"/>
              <p:cNvSpPr>
                <a:spLocks noChangeShapeType="1"/>
              </p:cNvSpPr>
              <p:nvPr userDrawn="1"/>
            </p:nvSpPr>
            <p:spPr bwMode="gray">
              <a:xfrm>
                <a:off x="166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55"/>
              <p:cNvSpPr>
                <a:spLocks noChangeShapeType="1"/>
              </p:cNvSpPr>
              <p:nvPr userDrawn="1"/>
            </p:nvSpPr>
            <p:spPr bwMode="gray">
              <a:xfrm>
                <a:off x="17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56"/>
              <p:cNvSpPr>
                <a:spLocks noChangeShapeType="1"/>
              </p:cNvSpPr>
              <p:nvPr userDrawn="1"/>
            </p:nvSpPr>
            <p:spPr bwMode="gray">
              <a:xfrm>
                <a:off x="18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57"/>
              <p:cNvSpPr>
                <a:spLocks noChangeShapeType="1"/>
              </p:cNvSpPr>
              <p:nvPr userDrawn="1"/>
            </p:nvSpPr>
            <p:spPr bwMode="gray">
              <a:xfrm>
                <a:off x="19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58"/>
              <p:cNvSpPr>
                <a:spLocks noChangeShapeType="1"/>
              </p:cNvSpPr>
              <p:nvPr userDrawn="1"/>
            </p:nvSpPr>
            <p:spPr bwMode="gray">
              <a:xfrm>
                <a:off x="203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59"/>
              <p:cNvSpPr>
                <a:spLocks noChangeShapeType="1"/>
              </p:cNvSpPr>
              <p:nvPr userDrawn="1"/>
            </p:nvSpPr>
            <p:spPr bwMode="gray">
              <a:xfrm>
                <a:off x="21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60"/>
              <p:cNvSpPr>
                <a:spLocks noChangeShapeType="1"/>
              </p:cNvSpPr>
              <p:nvPr userDrawn="1"/>
            </p:nvSpPr>
            <p:spPr bwMode="gray">
              <a:xfrm>
                <a:off x="22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61"/>
              <p:cNvSpPr>
                <a:spLocks noChangeShapeType="1"/>
              </p:cNvSpPr>
              <p:nvPr userDrawn="1"/>
            </p:nvSpPr>
            <p:spPr bwMode="gray">
              <a:xfrm>
                <a:off x="23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62"/>
              <p:cNvSpPr>
                <a:spLocks noChangeShapeType="1"/>
              </p:cNvSpPr>
              <p:nvPr userDrawn="1"/>
            </p:nvSpPr>
            <p:spPr bwMode="gray">
              <a:xfrm>
                <a:off x="23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63"/>
              <p:cNvSpPr>
                <a:spLocks noChangeShapeType="1"/>
              </p:cNvSpPr>
              <p:nvPr userDrawn="1"/>
            </p:nvSpPr>
            <p:spPr bwMode="gray">
              <a:xfrm>
                <a:off x="248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64"/>
              <p:cNvSpPr>
                <a:spLocks noChangeShapeType="1"/>
              </p:cNvSpPr>
              <p:nvPr userDrawn="1"/>
            </p:nvSpPr>
            <p:spPr bwMode="gray">
              <a:xfrm>
                <a:off x="257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65"/>
              <p:cNvSpPr>
                <a:spLocks noChangeShapeType="1"/>
              </p:cNvSpPr>
              <p:nvPr userDrawn="1"/>
            </p:nvSpPr>
            <p:spPr bwMode="gray">
              <a:xfrm>
                <a:off x="266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66"/>
              <p:cNvSpPr>
                <a:spLocks noChangeShapeType="1"/>
              </p:cNvSpPr>
              <p:nvPr userDrawn="1"/>
            </p:nvSpPr>
            <p:spPr bwMode="gray">
              <a:xfrm>
                <a:off x="275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67"/>
              <p:cNvSpPr>
                <a:spLocks noChangeShapeType="1"/>
              </p:cNvSpPr>
              <p:nvPr userDrawn="1"/>
            </p:nvSpPr>
            <p:spPr bwMode="gray">
              <a:xfrm>
                <a:off x="284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68"/>
              <p:cNvSpPr>
                <a:spLocks noChangeShapeType="1"/>
              </p:cNvSpPr>
              <p:nvPr userDrawn="1"/>
            </p:nvSpPr>
            <p:spPr bwMode="gray">
              <a:xfrm>
                <a:off x="293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69"/>
              <p:cNvSpPr>
                <a:spLocks noChangeShapeType="1"/>
              </p:cNvSpPr>
              <p:nvPr userDrawn="1"/>
            </p:nvSpPr>
            <p:spPr bwMode="gray">
              <a:xfrm>
                <a:off x="302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70"/>
              <p:cNvSpPr>
                <a:spLocks noChangeShapeType="1"/>
              </p:cNvSpPr>
              <p:nvPr userDrawn="1"/>
            </p:nvSpPr>
            <p:spPr bwMode="gray">
              <a:xfrm>
                <a:off x="320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71"/>
              <p:cNvSpPr>
                <a:spLocks noChangeShapeType="1"/>
              </p:cNvSpPr>
              <p:nvPr userDrawn="1"/>
            </p:nvSpPr>
            <p:spPr bwMode="gray">
              <a:xfrm>
                <a:off x="329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72"/>
              <p:cNvSpPr>
                <a:spLocks noChangeShapeType="1"/>
              </p:cNvSpPr>
              <p:nvPr userDrawn="1"/>
            </p:nvSpPr>
            <p:spPr bwMode="gray">
              <a:xfrm>
                <a:off x="339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73"/>
              <p:cNvSpPr>
                <a:spLocks noChangeShapeType="1"/>
              </p:cNvSpPr>
              <p:nvPr userDrawn="1"/>
            </p:nvSpPr>
            <p:spPr bwMode="gray">
              <a:xfrm>
                <a:off x="348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74"/>
              <p:cNvSpPr>
                <a:spLocks noChangeShapeType="1"/>
              </p:cNvSpPr>
              <p:nvPr userDrawn="1"/>
            </p:nvSpPr>
            <p:spPr bwMode="gray">
              <a:xfrm>
                <a:off x="357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75"/>
              <p:cNvSpPr>
                <a:spLocks noChangeShapeType="1"/>
              </p:cNvSpPr>
              <p:nvPr userDrawn="1"/>
            </p:nvSpPr>
            <p:spPr bwMode="gray">
              <a:xfrm>
                <a:off x="366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76"/>
              <p:cNvSpPr>
                <a:spLocks noChangeShapeType="1"/>
              </p:cNvSpPr>
              <p:nvPr userDrawn="1"/>
            </p:nvSpPr>
            <p:spPr bwMode="gray">
              <a:xfrm>
                <a:off x="375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77"/>
              <p:cNvSpPr>
                <a:spLocks noChangeShapeType="1"/>
              </p:cNvSpPr>
              <p:nvPr userDrawn="1"/>
            </p:nvSpPr>
            <p:spPr bwMode="gray">
              <a:xfrm>
                <a:off x="384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78"/>
              <p:cNvSpPr>
                <a:spLocks noChangeShapeType="1"/>
              </p:cNvSpPr>
              <p:nvPr userDrawn="1"/>
            </p:nvSpPr>
            <p:spPr bwMode="gray">
              <a:xfrm>
                <a:off x="393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79"/>
              <p:cNvSpPr>
                <a:spLocks noChangeShapeType="1"/>
              </p:cNvSpPr>
              <p:nvPr userDrawn="1"/>
            </p:nvSpPr>
            <p:spPr bwMode="gray">
              <a:xfrm>
                <a:off x="402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80"/>
              <p:cNvSpPr>
                <a:spLocks noChangeShapeType="1"/>
              </p:cNvSpPr>
              <p:nvPr userDrawn="1"/>
            </p:nvSpPr>
            <p:spPr bwMode="gray">
              <a:xfrm>
                <a:off x="411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81"/>
              <p:cNvSpPr>
                <a:spLocks noChangeShapeType="1"/>
              </p:cNvSpPr>
              <p:nvPr userDrawn="1"/>
            </p:nvSpPr>
            <p:spPr bwMode="gray">
              <a:xfrm>
                <a:off x="420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82"/>
              <p:cNvSpPr>
                <a:spLocks noChangeShapeType="1"/>
              </p:cNvSpPr>
              <p:nvPr userDrawn="1"/>
            </p:nvSpPr>
            <p:spPr bwMode="gray">
              <a:xfrm>
                <a:off x="42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83"/>
              <p:cNvSpPr>
                <a:spLocks noChangeShapeType="1"/>
              </p:cNvSpPr>
              <p:nvPr userDrawn="1"/>
            </p:nvSpPr>
            <p:spPr bwMode="gray">
              <a:xfrm>
                <a:off x="43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84"/>
              <p:cNvSpPr>
                <a:spLocks noChangeShapeType="1"/>
              </p:cNvSpPr>
              <p:nvPr userDrawn="1"/>
            </p:nvSpPr>
            <p:spPr bwMode="gray">
              <a:xfrm>
                <a:off x="44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85"/>
              <p:cNvSpPr>
                <a:spLocks noChangeShapeType="1"/>
              </p:cNvSpPr>
              <p:nvPr userDrawn="1"/>
            </p:nvSpPr>
            <p:spPr bwMode="gray">
              <a:xfrm>
                <a:off x="456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86"/>
              <p:cNvSpPr>
                <a:spLocks noChangeShapeType="1"/>
              </p:cNvSpPr>
              <p:nvPr userDrawn="1"/>
            </p:nvSpPr>
            <p:spPr bwMode="gray">
              <a:xfrm>
                <a:off x="46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87"/>
              <p:cNvSpPr>
                <a:spLocks noChangeShapeType="1"/>
              </p:cNvSpPr>
              <p:nvPr userDrawn="1"/>
            </p:nvSpPr>
            <p:spPr bwMode="gray">
              <a:xfrm>
                <a:off x="47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88"/>
              <p:cNvSpPr>
                <a:spLocks noChangeShapeType="1"/>
              </p:cNvSpPr>
              <p:nvPr userDrawn="1"/>
            </p:nvSpPr>
            <p:spPr bwMode="gray">
              <a:xfrm>
                <a:off x="48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89"/>
              <p:cNvSpPr>
                <a:spLocks noChangeShapeType="1"/>
              </p:cNvSpPr>
              <p:nvPr userDrawn="1"/>
            </p:nvSpPr>
            <p:spPr bwMode="gray">
              <a:xfrm>
                <a:off x="493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90"/>
              <p:cNvSpPr>
                <a:spLocks noChangeShapeType="1"/>
              </p:cNvSpPr>
              <p:nvPr userDrawn="1"/>
            </p:nvSpPr>
            <p:spPr bwMode="gray">
              <a:xfrm>
                <a:off x="50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91"/>
              <p:cNvSpPr>
                <a:spLocks noChangeShapeType="1"/>
              </p:cNvSpPr>
              <p:nvPr userDrawn="1"/>
            </p:nvSpPr>
            <p:spPr bwMode="gray">
              <a:xfrm>
                <a:off x="51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92"/>
              <p:cNvSpPr>
                <a:spLocks noChangeShapeType="1"/>
              </p:cNvSpPr>
              <p:nvPr userDrawn="1"/>
            </p:nvSpPr>
            <p:spPr bwMode="gray">
              <a:xfrm>
                <a:off x="520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93"/>
              <p:cNvSpPr>
                <a:spLocks noChangeShapeType="1"/>
              </p:cNvSpPr>
              <p:nvPr userDrawn="1"/>
            </p:nvSpPr>
            <p:spPr bwMode="gray">
              <a:xfrm>
                <a:off x="52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94"/>
              <p:cNvSpPr>
                <a:spLocks noChangeShapeType="1"/>
              </p:cNvSpPr>
              <p:nvPr userDrawn="1"/>
            </p:nvSpPr>
            <p:spPr bwMode="gray">
              <a:xfrm>
                <a:off x="53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95"/>
              <p:cNvSpPr>
                <a:spLocks noChangeShapeType="1"/>
              </p:cNvSpPr>
              <p:nvPr userDrawn="1"/>
            </p:nvSpPr>
            <p:spPr bwMode="gray">
              <a:xfrm>
                <a:off x="54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96"/>
              <p:cNvSpPr>
                <a:spLocks noChangeShapeType="1"/>
              </p:cNvSpPr>
              <p:nvPr userDrawn="1"/>
            </p:nvSpPr>
            <p:spPr bwMode="gray">
              <a:xfrm>
                <a:off x="556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97"/>
              <p:cNvSpPr>
                <a:spLocks noChangeShapeType="1"/>
              </p:cNvSpPr>
              <p:nvPr userDrawn="1"/>
            </p:nvSpPr>
            <p:spPr bwMode="gray">
              <a:xfrm>
                <a:off x="56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98"/>
              <p:cNvSpPr>
                <a:spLocks noChangeShapeType="1"/>
              </p:cNvSpPr>
              <p:nvPr userDrawn="1"/>
            </p:nvSpPr>
            <p:spPr bwMode="gray">
              <a:xfrm>
                <a:off x="57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9"/>
              <p:cNvSpPr>
                <a:spLocks noChangeShapeType="1"/>
              </p:cNvSpPr>
              <p:nvPr userDrawn="1"/>
            </p:nvSpPr>
            <p:spPr bwMode="gray">
              <a:xfrm>
                <a:off x="3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100"/>
              <p:cNvSpPr>
                <a:spLocks noChangeShapeType="1"/>
              </p:cNvSpPr>
              <p:nvPr userDrawn="1"/>
            </p:nvSpPr>
            <p:spPr bwMode="gray">
              <a:xfrm>
                <a:off x="58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99"/>
              <p:cNvSpPr>
                <a:spLocks noChangeShapeType="1"/>
              </p:cNvSpPr>
              <p:nvPr userDrawn="1"/>
            </p:nvSpPr>
            <p:spPr bwMode="gray">
              <a:xfrm>
                <a:off x="593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9"/>
              <p:cNvSpPr>
                <a:spLocks noChangeShapeType="1"/>
              </p:cNvSpPr>
              <p:nvPr userDrawn="1"/>
            </p:nvSpPr>
            <p:spPr bwMode="gray">
              <a:xfrm>
                <a:off x="60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9"/>
              <p:cNvSpPr>
                <a:spLocks noChangeShapeType="1"/>
              </p:cNvSpPr>
              <p:nvPr userDrawn="1"/>
            </p:nvSpPr>
            <p:spPr bwMode="gray">
              <a:xfrm>
                <a:off x="61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99"/>
              <p:cNvSpPr>
                <a:spLocks noChangeShapeType="1"/>
              </p:cNvSpPr>
              <p:nvPr userDrawn="1"/>
            </p:nvSpPr>
            <p:spPr bwMode="gray">
              <a:xfrm>
                <a:off x="62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8" name="Line 99"/>
              <p:cNvSpPr>
                <a:spLocks noChangeShapeType="1"/>
              </p:cNvSpPr>
              <p:nvPr userDrawn="1"/>
            </p:nvSpPr>
            <p:spPr bwMode="gray">
              <a:xfrm>
                <a:off x="62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9" name="Line 70"/>
              <p:cNvSpPr>
                <a:spLocks noChangeShapeType="1"/>
              </p:cNvSpPr>
              <p:nvPr userDrawn="1"/>
            </p:nvSpPr>
            <p:spPr bwMode="gray">
              <a:xfrm>
                <a:off x="311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7" name="Rectangle 104"/>
            <p:cNvSpPr>
              <a:spLocks noChangeArrowheads="1"/>
            </p:cNvSpPr>
            <p:nvPr userDrawn="1"/>
          </p:nvSpPr>
          <p:spPr bwMode="gray">
            <a:xfrm>
              <a:off x="198089" y="1153839"/>
              <a:ext cx="9505951" cy="503861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8" name="グループ化 7"/>
            <p:cNvGrpSpPr/>
            <p:nvPr userDrawn="1"/>
          </p:nvGrpSpPr>
          <p:grpSpPr bwMode="gray">
            <a:xfrm>
              <a:off x="198089" y="1295486"/>
              <a:ext cx="9504000" cy="4897176"/>
              <a:chOff x="198089" y="1295486"/>
              <a:chExt cx="9504000" cy="4897176"/>
            </a:xfrm>
          </p:grpSpPr>
          <p:sp>
            <p:nvSpPr>
              <p:cNvPr id="9" name="Line 4"/>
              <p:cNvSpPr>
                <a:spLocks noChangeShapeType="1"/>
              </p:cNvSpPr>
              <p:nvPr userDrawn="1"/>
            </p:nvSpPr>
            <p:spPr bwMode="gray">
              <a:xfrm>
                <a:off x="198089" y="6192662"/>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 name="Line 5"/>
              <p:cNvSpPr>
                <a:spLocks noChangeShapeType="1"/>
              </p:cNvSpPr>
              <p:nvPr userDrawn="1"/>
            </p:nvSpPr>
            <p:spPr bwMode="gray">
              <a:xfrm>
                <a:off x="198089" y="60486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 name="Line 6"/>
              <p:cNvSpPr>
                <a:spLocks noChangeShapeType="1"/>
              </p:cNvSpPr>
              <p:nvPr userDrawn="1"/>
            </p:nvSpPr>
            <p:spPr bwMode="gray">
              <a:xfrm>
                <a:off x="198089" y="59046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2" name="Line 7"/>
              <p:cNvSpPr>
                <a:spLocks noChangeShapeType="1"/>
              </p:cNvSpPr>
              <p:nvPr userDrawn="1"/>
            </p:nvSpPr>
            <p:spPr bwMode="gray">
              <a:xfrm>
                <a:off x="198089" y="57605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3" name="Line 8"/>
              <p:cNvSpPr>
                <a:spLocks noChangeShapeType="1"/>
              </p:cNvSpPr>
              <p:nvPr userDrawn="1"/>
            </p:nvSpPr>
            <p:spPr bwMode="gray">
              <a:xfrm>
                <a:off x="198089" y="56165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4" name="Line 9"/>
              <p:cNvSpPr>
                <a:spLocks noChangeShapeType="1"/>
              </p:cNvSpPr>
              <p:nvPr userDrawn="1"/>
            </p:nvSpPr>
            <p:spPr bwMode="gray">
              <a:xfrm>
                <a:off x="198089" y="54725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5" name="Line 10"/>
              <p:cNvSpPr>
                <a:spLocks noChangeShapeType="1"/>
              </p:cNvSpPr>
              <p:nvPr userDrawn="1"/>
            </p:nvSpPr>
            <p:spPr bwMode="gray">
              <a:xfrm>
                <a:off x="198089" y="53284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6" name="Line 11"/>
              <p:cNvSpPr>
                <a:spLocks noChangeShapeType="1"/>
              </p:cNvSpPr>
              <p:nvPr userDrawn="1"/>
            </p:nvSpPr>
            <p:spPr bwMode="gray">
              <a:xfrm>
                <a:off x="198089" y="51844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7" name="Line 12"/>
              <p:cNvSpPr>
                <a:spLocks noChangeShapeType="1"/>
              </p:cNvSpPr>
              <p:nvPr userDrawn="1"/>
            </p:nvSpPr>
            <p:spPr bwMode="gray">
              <a:xfrm>
                <a:off x="198089" y="50403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13"/>
              <p:cNvSpPr>
                <a:spLocks noChangeShapeType="1"/>
              </p:cNvSpPr>
              <p:nvPr userDrawn="1"/>
            </p:nvSpPr>
            <p:spPr bwMode="gray">
              <a:xfrm>
                <a:off x="198089" y="48963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14"/>
              <p:cNvSpPr>
                <a:spLocks noChangeShapeType="1"/>
              </p:cNvSpPr>
              <p:nvPr userDrawn="1"/>
            </p:nvSpPr>
            <p:spPr bwMode="gray">
              <a:xfrm>
                <a:off x="198089" y="47523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15"/>
              <p:cNvSpPr>
                <a:spLocks noChangeShapeType="1"/>
              </p:cNvSpPr>
              <p:nvPr userDrawn="1"/>
            </p:nvSpPr>
            <p:spPr bwMode="gray">
              <a:xfrm>
                <a:off x="198089" y="46082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16"/>
              <p:cNvSpPr>
                <a:spLocks noChangeShapeType="1"/>
              </p:cNvSpPr>
              <p:nvPr userDrawn="1"/>
            </p:nvSpPr>
            <p:spPr bwMode="gray">
              <a:xfrm>
                <a:off x="198089" y="44642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17"/>
              <p:cNvSpPr>
                <a:spLocks noChangeShapeType="1"/>
              </p:cNvSpPr>
              <p:nvPr userDrawn="1"/>
            </p:nvSpPr>
            <p:spPr bwMode="gray">
              <a:xfrm>
                <a:off x="198089" y="43202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18"/>
              <p:cNvSpPr>
                <a:spLocks noChangeShapeType="1"/>
              </p:cNvSpPr>
              <p:nvPr userDrawn="1"/>
            </p:nvSpPr>
            <p:spPr bwMode="gray">
              <a:xfrm>
                <a:off x="198089" y="41761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19"/>
              <p:cNvSpPr>
                <a:spLocks noChangeShapeType="1"/>
              </p:cNvSpPr>
              <p:nvPr userDrawn="1"/>
            </p:nvSpPr>
            <p:spPr bwMode="gray">
              <a:xfrm>
                <a:off x="198089" y="403215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20"/>
              <p:cNvSpPr>
                <a:spLocks noChangeShapeType="1"/>
              </p:cNvSpPr>
              <p:nvPr userDrawn="1"/>
            </p:nvSpPr>
            <p:spPr bwMode="gray">
              <a:xfrm>
                <a:off x="198089" y="388811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21"/>
              <p:cNvSpPr>
                <a:spLocks noChangeShapeType="1"/>
              </p:cNvSpPr>
              <p:nvPr userDrawn="1"/>
            </p:nvSpPr>
            <p:spPr bwMode="gray">
              <a:xfrm>
                <a:off x="198089" y="374408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22"/>
              <p:cNvSpPr>
                <a:spLocks noChangeShapeType="1"/>
              </p:cNvSpPr>
              <p:nvPr userDrawn="1"/>
            </p:nvSpPr>
            <p:spPr bwMode="gray">
              <a:xfrm>
                <a:off x="198089" y="360004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23"/>
              <p:cNvSpPr>
                <a:spLocks noChangeShapeType="1"/>
              </p:cNvSpPr>
              <p:nvPr userDrawn="1"/>
            </p:nvSpPr>
            <p:spPr bwMode="gray">
              <a:xfrm>
                <a:off x="198089" y="345601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24"/>
              <p:cNvSpPr>
                <a:spLocks noChangeShapeType="1"/>
              </p:cNvSpPr>
              <p:nvPr userDrawn="1"/>
            </p:nvSpPr>
            <p:spPr bwMode="gray">
              <a:xfrm>
                <a:off x="198089" y="331197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25"/>
              <p:cNvSpPr>
                <a:spLocks noChangeShapeType="1"/>
              </p:cNvSpPr>
              <p:nvPr userDrawn="1"/>
            </p:nvSpPr>
            <p:spPr bwMode="gray">
              <a:xfrm>
                <a:off x="198089" y="31679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26"/>
              <p:cNvSpPr>
                <a:spLocks noChangeShapeType="1"/>
              </p:cNvSpPr>
              <p:nvPr userDrawn="1"/>
            </p:nvSpPr>
            <p:spPr bwMode="gray">
              <a:xfrm>
                <a:off x="198089" y="30239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28"/>
              <p:cNvSpPr>
                <a:spLocks noChangeShapeType="1"/>
              </p:cNvSpPr>
              <p:nvPr userDrawn="1"/>
            </p:nvSpPr>
            <p:spPr bwMode="gray">
              <a:xfrm>
                <a:off x="198089" y="28798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29"/>
              <p:cNvSpPr>
                <a:spLocks noChangeShapeType="1"/>
              </p:cNvSpPr>
              <p:nvPr userDrawn="1"/>
            </p:nvSpPr>
            <p:spPr bwMode="gray">
              <a:xfrm>
                <a:off x="198089" y="27358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30"/>
              <p:cNvSpPr>
                <a:spLocks noChangeShapeType="1"/>
              </p:cNvSpPr>
              <p:nvPr userDrawn="1"/>
            </p:nvSpPr>
            <p:spPr bwMode="gray">
              <a:xfrm>
                <a:off x="198089" y="25918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31"/>
              <p:cNvSpPr>
                <a:spLocks noChangeShapeType="1"/>
              </p:cNvSpPr>
              <p:nvPr userDrawn="1"/>
            </p:nvSpPr>
            <p:spPr bwMode="gray">
              <a:xfrm>
                <a:off x="198089" y="24477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32"/>
              <p:cNvSpPr>
                <a:spLocks noChangeShapeType="1"/>
              </p:cNvSpPr>
              <p:nvPr userDrawn="1"/>
            </p:nvSpPr>
            <p:spPr bwMode="gray">
              <a:xfrm>
                <a:off x="198089" y="23037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33"/>
              <p:cNvSpPr>
                <a:spLocks noChangeShapeType="1"/>
              </p:cNvSpPr>
              <p:nvPr userDrawn="1"/>
            </p:nvSpPr>
            <p:spPr bwMode="gray">
              <a:xfrm>
                <a:off x="198089" y="21596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34"/>
              <p:cNvSpPr>
                <a:spLocks noChangeShapeType="1"/>
              </p:cNvSpPr>
              <p:nvPr userDrawn="1"/>
            </p:nvSpPr>
            <p:spPr bwMode="gray">
              <a:xfrm>
                <a:off x="198089" y="20156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35"/>
              <p:cNvSpPr>
                <a:spLocks noChangeShapeType="1"/>
              </p:cNvSpPr>
              <p:nvPr userDrawn="1"/>
            </p:nvSpPr>
            <p:spPr bwMode="gray">
              <a:xfrm>
                <a:off x="198089" y="18716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36"/>
              <p:cNvSpPr>
                <a:spLocks noChangeShapeType="1"/>
              </p:cNvSpPr>
              <p:nvPr userDrawn="1"/>
            </p:nvSpPr>
            <p:spPr bwMode="gray">
              <a:xfrm>
                <a:off x="198089" y="17275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37"/>
              <p:cNvSpPr>
                <a:spLocks noChangeShapeType="1"/>
              </p:cNvSpPr>
              <p:nvPr userDrawn="1"/>
            </p:nvSpPr>
            <p:spPr bwMode="gray">
              <a:xfrm>
                <a:off x="198089" y="15835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2" name="Line 38"/>
              <p:cNvSpPr>
                <a:spLocks noChangeShapeType="1"/>
              </p:cNvSpPr>
              <p:nvPr userDrawn="1"/>
            </p:nvSpPr>
            <p:spPr bwMode="gray">
              <a:xfrm>
                <a:off x="198089" y="14395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39"/>
              <p:cNvSpPr>
                <a:spLocks noChangeShapeType="1"/>
              </p:cNvSpPr>
              <p:nvPr userDrawn="1"/>
            </p:nvSpPr>
            <p:spPr bwMode="gray">
              <a:xfrm>
                <a:off x="198089" y="12954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sp>
        <p:nvSpPr>
          <p:cNvPr id="216" name="テキスト プレースホルダー 3">
            <a:extLst>
              <a:ext uri="{FF2B5EF4-FFF2-40B4-BE49-F238E27FC236}">
                <a16:creationId xmlns:a16="http://schemas.microsoft.com/office/drawing/2014/main" id="{F2347415-D895-4273-AB6F-3B623874B4A3}"/>
              </a:ext>
            </a:extLst>
          </p:cNvPr>
          <p:cNvSpPr txBox="1">
            <a:spLocks/>
          </p:cNvSpPr>
          <p:nvPr userDrawn="1"/>
        </p:nvSpPr>
        <p:spPr bwMode="gray">
          <a:xfrm>
            <a:off x="4758361" y="6508307"/>
            <a:ext cx="389279" cy="216000"/>
          </a:xfrm>
          <a:prstGeom prst="rect">
            <a:avLst/>
          </a:prstGeom>
        </p:spPr>
        <p:txBody>
          <a:bodyPr wrap="none" lIns="0" rIns="3600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fld id="{EFF310A9-E521-4579-80D3-F3B8D8E7C059}" type="slidenum">
              <a:rPr lang="ja-JP" altLang="en-US" sz="1200" smtClean="0"/>
              <a:pPr algn="ctr"/>
              <a:t>‹#›</a:t>
            </a:fld>
            <a:endParaRPr lang="ja-JP" altLang="en-US" sz="1200" dirty="0"/>
          </a:p>
        </p:txBody>
      </p:sp>
    </p:spTree>
    <p:extLst>
      <p:ext uri="{BB962C8B-B14F-4D97-AF65-F5344CB8AC3E}">
        <p14:creationId xmlns:p14="http://schemas.microsoft.com/office/powerpoint/2010/main" val="28403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grpSp>
        <p:nvGrpSpPr>
          <p:cNvPr id="3" name="グループ化 2"/>
          <p:cNvGrpSpPr/>
          <p:nvPr userDrawn="1"/>
        </p:nvGrpSpPr>
        <p:grpSpPr bwMode="gray">
          <a:xfrm>
            <a:off x="198089" y="1153839"/>
            <a:ext cx="9505951" cy="5040000"/>
            <a:chOff x="198089" y="1153839"/>
            <a:chExt cx="9505951" cy="5040000"/>
          </a:xfrm>
        </p:grpSpPr>
        <p:grpSp>
          <p:nvGrpSpPr>
            <p:cNvPr id="4" name="Group 40"/>
            <p:cNvGrpSpPr>
              <a:grpSpLocks/>
            </p:cNvGrpSpPr>
            <p:nvPr userDrawn="1"/>
          </p:nvGrpSpPr>
          <p:grpSpPr bwMode="gray">
            <a:xfrm>
              <a:off x="198089" y="1153839"/>
              <a:ext cx="9359903" cy="5040000"/>
              <a:chOff x="397" y="737"/>
              <a:chExt cx="5896" cy="3447"/>
            </a:xfrm>
          </p:grpSpPr>
          <p:sp>
            <p:nvSpPr>
              <p:cNvPr id="42" name="Line 41"/>
              <p:cNvSpPr>
                <a:spLocks noChangeShapeType="1"/>
              </p:cNvSpPr>
              <p:nvPr userDrawn="1"/>
            </p:nvSpPr>
            <p:spPr bwMode="gray">
              <a:xfrm>
                <a:off x="4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42"/>
              <p:cNvSpPr>
                <a:spLocks noChangeShapeType="1"/>
              </p:cNvSpPr>
              <p:nvPr userDrawn="1"/>
            </p:nvSpPr>
            <p:spPr bwMode="gray">
              <a:xfrm>
                <a:off x="5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4" name="Line 43"/>
              <p:cNvSpPr>
                <a:spLocks noChangeShapeType="1"/>
              </p:cNvSpPr>
              <p:nvPr userDrawn="1"/>
            </p:nvSpPr>
            <p:spPr bwMode="gray">
              <a:xfrm>
                <a:off x="67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5" name="Line 44"/>
              <p:cNvSpPr>
                <a:spLocks noChangeShapeType="1"/>
              </p:cNvSpPr>
              <p:nvPr userDrawn="1"/>
            </p:nvSpPr>
            <p:spPr bwMode="gray">
              <a:xfrm>
                <a:off x="7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45"/>
              <p:cNvSpPr>
                <a:spLocks noChangeShapeType="1"/>
              </p:cNvSpPr>
              <p:nvPr userDrawn="1"/>
            </p:nvSpPr>
            <p:spPr bwMode="gray">
              <a:xfrm>
                <a:off x="8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46"/>
              <p:cNvSpPr>
                <a:spLocks noChangeShapeType="1"/>
              </p:cNvSpPr>
              <p:nvPr userDrawn="1"/>
            </p:nvSpPr>
            <p:spPr bwMode="gray">
              <a:xfrm>
                <a:off x="9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47"/>
              <p:cNvSpPr>
                <a:spLocks noChangeShapeType="1"/>
              </p:cNvSpPr>
              <p:nvPr userDrawn="1"/>
            </p:nvSpPr>
            <p:spPr bwMode="gray">
              <a:xfrm>
                <a:off x="103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48"/>
              <p:cNvSpPr>
                <a:spLocks noChangeShapeType="1"/>
              </p:cNvSpPr>
              <p:nvPr userDrawn="1"/>
            </p:nvSpPr>
            <p:spPr bwMode="gray">
              <a:xfrm>
                <a:off x="11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49"/>
              <p:cNvSpPr>
                <a:spLocks noChangeShapeType="1"/>
              </p:cNvSpPr>
              <p:nvPr userDrawn="1"/>
            </p:nvSpPr>
            <p:spPr bwMode="gray">
              <a:xfrm>
                <a:off x="12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50"/>
              <p:cNvSpPr>
                <a:spLocks noChangeShapeType="1"/>
              </p:cNvSpPr>
              <p:nvPr userDrawn="1"/>
            </p:nvSpPr>
            <p:spPr bwMode="gray">
              <a:xfrm>
                <a:off x="130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2" name="Line 51"/>
              <p:cNvSpPr>
                <a:spLocks noChangeShapeType="1"/>
              </p:cNvSpPr>
              <p:nvPr userDrawn="1"/>
            </p:nvSpPr>
            <p:spPr bwMode="gray">
              <a:xfrm>
                <a:off x="13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52"/>
              <p:cNvSpPr>
                <a:spLocks noChangeShapeType="1"/>
              </p:cNvSpPr>
              <p:nvPr userDrawn="1"/>
            </p:nvSpPr>
            <p:spPr bwMode="gray">
              <a:xfrm>
                <a:off x="14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53"/>
              <p:cNvSpPr>
                <a:spLocks noChangeShapeType="1"/>
              </p:cNvSpPr>
              <p:nvPr userDrawn="1"/>
            </p:nvSpPr>
            <p:spPr bwMode="gray">
              <a:xfrm>
                <a:off x="15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54"/>
              <p:cNvSpPr>
                <a:spLocks noChangeShapeType="1"/>
              </p:cNvSpPr>
              <p:nvPr userDrawn="1"/>
            </p:nvSpPr>
            <p:spPr bwMode="gray">
              <a:xfrm>
                <a:off x="166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55"/>
              <p:cNvSpPr>
                <a:spLocks noChangeShapeType="1"/>
              </p:cNvSpPr>
              <p:nvPr userDrawn="1"/>
            </p:nvSpPr>
            <p:spPr bwMode="gray">
              <a:xfrm>
                <a:off x="17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56"/>
              <p:cNvSpPr>
                <a:spLocks noChangeShapeType="1"/>
              </p:cNvSpPr>
              <p:nvPr userDrawn="1"/>
            </p:nvSpPr>
            <p:spPr bwMode="gray">
              <a:xfrm>
                <a:off x="18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57"/>
              <p:cNvSpPr>
                <a:spLocks noChangeShapeType="1"/>
              </p:cNvSpPr>
              <p:nvPr userDrawn="1"/>
            </p:nvSpPr>
            <p:spPr bwMode="gray">
              <a:xfrm>
                <a:off x="19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58"/>
              <p:cNvSpPr>
                <a:spLocks noChangeShapeType="1"/>
              </p:cNvSpPr>
              <p:nvPr userDrawn="1"/>
            </p:nvSpPr>
            <p:spPr bwMode="gray">
              <a:xfrm>
                <a:off x="203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59"/>
              <p:cNvSpPr>
                <a:spLocks noChangeShapeType="1"/>
              </p:cNvSpPr>
              <p:nvPr userDrawn="1"/>
            </p:nvSpPr>
            <p:spPr bwMode="gray">
              <a:xfrm>
                <a:off x="21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60"/>
              <p:cNvSpPr>
                <a:spLocks noChangeShapeType="1"/>
              </p:cNvSpPr>
              <p:nvPr userDrawn="1"/>
            </p:nvSpPr>
            <p:spPr bwMode="gray">
              <a:xfrm>
                <a:off x="22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61"/>
              <p:cNvSpPr>
                <a:spLocks noChangeShapeType="1"/>
              </p:cNvSpPr>
              <p:nvPr userDrawn="1"/>
            </p:nvSpPr>
            <p:spPr bwMode="gray">
              <a:xfrm>
                <a:off x="23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62"/>
              <p:cNvSpPr>
                <a:spLocks noChangeShapeType="1"/>
              </p:cNvSpPr>
              <p:nvPr userDrawn="1"/>
            </p:nvSpPr>
            <p:spPr bwMode="gray">
              <a:xfrm>
                <a:off x="23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63"/>
              <p:cNvSpPr>
                <a:spLocks noChangeShapeType="1"/>
              </p:cNvSpPr>
              <p:nvPr userDrawn="1"/>
            </p:nvSpPr>
            <p:spPr bwMode="gray">
              <a:xfrm>
                <a:off x="248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64"/>
              <p:cNvSpPr>
                <a:spLocks noChangeShapeType="1"/>
              </p:cNvSpPr>
              <p:nvPr userDrawn="1"/>
            </p:nvSpPr>
            <p:spPr bwMode="gray">
              <a:xfrm>
                <a:off x="257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65"/>
              <p:cNvSpPr>
                <a:spLocks noChangeShapeType="1"/>
              </p:cNvSpPr>
              <p:nvPr userDrawn="1"/>
            </p:nvSpPr>
            <p:spPr bwMode="gray">
              <a:xfrm>
                <a:off x="266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66"/>
              <p:cNvSpPr>
                <a:spLocks noChangeShapeType="1"/>
              </p:cNvSpPr>
              <p:nvPr userDrawn="1"/>
            </p:nvSpPr>
            <p:spPr bwMode="gray">
              <a:xfrm>
                <a:off x="275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67"/>
              <p:cNvSpPr>
                <a:spLocks noChangeShapeType="1"/>
              </p:cNvSpPr>
              <p:nvPr userDrawn="1"/>
            </p:nvSpPr>
            <p:spPr bwMode="gray">
              <a:xfrm>
                <a:off x="284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68"/>
              <p:cNvSpPr>
                <a:spLocks noChangeShapeType="1"/>
              </p:cNvSpPr>
              <p:nvPr userDrawn="1"/>
            </p:nvSpPr>
            <p:spPr bwMode="gray">
              <a:xfrm>
                <a:off x="293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69"/>
              <p:cNvSpPr>
                <a:spLocks noChangeShapeType="1"/>
              </p:cNvSpPr>
              <p:nvPr userDrawn="1"/>
            </p:nvSpPr>
            <p:spPr bwMode="gray">
              <a:xfrm>
                <a:off x="302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70"/>
              <p:cNvSpPr>
                <a:spLocks noChangeShapeType="1"/>
              </p:cNvSpPr>
              <p:nvPr userDrawn="1"/>
            </p:nvSpPr>
            <p:spPr bwMode="gray">
              <a:xfrm>
                <a:off x="320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71"/>
              <p:cNvSpPr>
                <a:spLocks noChangeShapeType="1"/>
              </p:cNvSpPr>
              <p:nvPr userDrawn="1"/>
            </p:nvSpPr>
            <p:spPr bwMode="gray">
              <a:xfrm>
                <a:off x="329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72"/>
              <p:cNvSpPr>
                <a:spLocks noChangeShapeType="1"/>
              </p:cNvSpPr>
              <p:nvPr userDrawn="1"/>
            </p:nvSpPr>
            <p:spPr bwMode="gray">
              <a:xfrm>
                <a:off x="339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73"/>
              <p:cNvSpPr>
                <a:spLocks noChangeShapeType="1"/>
              </p:cNvSpPr>
              <p:nvPr userDrawn="1"/>
            </p:nvSpPr>
            <p:spPr bwMode="gray">
              <a:xfrm>
                <a:off x="348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74"/>
              <p:cNvSpPr>
                <a:spLocks noChangeShapeType="1"/>
              </p:cNvSpPr>
              <p:nvPr userDrawn="1"/>
            </p:nvSpPr>
            <p:spPr bwMode="gray">
              <a:xfrm>
                <a:off x="357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75"/>
              <p:cNvSpPr>
                <a:spLocks noChangeShapeType="1"/>
              </p:cNvSpPr>
              <p:nvPr userDrawn="1"/>
            </p:nvSpPr>
            <p:spPr bwMode="gray">
              <a:xfrm>
                <a:off x="366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76"/>
              <p:cNvSpPr>
                <a:spLocks noChangeShapeType="1"/>
              </p:cNvSpPr>
              <p:nvPr userDrawn="1"/>
            </p:nvSpPr>
            <p:spPr bwMode="gray">
              <a:xfrm>
                <a:off x="375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77"/>
              <p:cNvSpPr>
                <a:spLocks noChangeShapeType="1"/>
              </p:cNvSpPr>
              <p:nvPr userDrawn="1"/>
            </p:nvSpPr>
            <p:spPr bwMode="gray">
              <a:xfrm>
                <a:off x="384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78"/>
              <p:cNvSpPr>
                <a:spLocks noChangeShapeType="1"/>
              </p:cNvSpPr>
              <p:nvPr userDrawn="1"/>
            </p:nvSpPr>
            <p:spPr bwMode="gray">
              <a:xfrm>
                <a:off x="393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79"/>
              <p:cNvSpPr>
                <a:spLocks noChangeShapeType="1"/>
              </p:cNvSpPr>
              <p:nvPr userDrawn="1"/>
            </p:nvSpPr>
            <p:spPr bwMode="gray">
              <a:xfrm>
                <a:off x="402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80"/>
              <p:cNvSpPr>
                <a:spLocks noChangeShapeType="1"/>
              </p:cNvSpPr>
              <p:nvPr userDrawn="1"/>
            </p:nvSpPr>
            <p:spPr bwMode="gray">
              <a:xfrm>
                <a:off x="411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81"/>
              <p:cNvSpPr>
                <a:spLocks noChangeShapeType="1"/>
              </p:cNvSpPr>
              <p:nvPr userDrawn="1"/>
            </p:nvSpPr>
            <p:spPr bwMode="gray">
              <a:xfrm>
                <a:off x="420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82"/>
              <p:cNvSpPr>
                <a:spLocks noChangeShapeType="1"/>
              </p:cNvSpPr>
              <p:nvPr userDrawn="1"/>
            </p:nvSpPr>
            <p:spPr bwMode="gray">
              <a:xfrm>
                <a:off x="42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83"/>
              <p:cNvSpPr>
                <a:spLocks noChangeShapeType="1"/>
              </p:cNvSpPr>
              <p:nvPr userDrawn="1"/>
            </p:nvSpPr>
            <p:spPr bwMode="gray">
              <a:xfrm>
                <a:off x="43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84"/>
              <p:cNvSpPr>
                <a:spLocks noChangeShapeType="1"/>
              </p:cNvSpPr>
              <p:nvPr userDrawn="1"/>
            </p:nvSpPr>
            <p:spPr bwMode="gray">
              <a:xfrm>
                <a:off x="44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85"/>
              <p:cNvSpPr>
                <a:spLocks noChangeShapeType="1"/>
              </p:cNvSpPr>
              <p:nvPr userDrawn="1"/>
            </p:nvSpPr>
            <p:spPr bwMode="gray">
              <a:xfrm>
                <a:off x="456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86"/>
              <p:cNvSpPr>
                <a:spLocks noChangeShapeType="1"/>
              </p:cNvSpPr>
              <p:nvPr userDrawn="1"/>
            </p:nvSpPr>
            <p:spPr bwMode="gray">
              <a:xfrm>
                <a:off x="46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87"/>
              <p:cNvSpPr>
                <a:spLocks noChangeShapeType="1"/>
              </p:cNvSpPr>
              <p:nvPr userDrawn="1"/>
            </p:nvSpPr>
            <p:spPr bwMode="gray">
              <a:xfrm>
                <a:off x="47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88"/>
              <p:cNvSpPr>
                <a:spLocks noChangeShapeType="1"/>
              </p:cNvSpPr>
              <p:nvPr userDrawn="1"/>
            </p:nvSpPr>
            <p:spPr bwMode="gray">
              <a:xfrm>
                <a:off x="48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89"/>
              <p:cNvSpPr>
                <a:spLocks noChangeShapeType="1"/>
              </p:cNvSpPr>
              <p:nvPr userDrawn="1"/>
            </p:nvSpPr>
            <p:spPr bwMode="gray">
              <a:xfrm>
                <a:off x="493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90"/>
              <p:cNvSpPr>
                <a:spLocks noChangeShapeType="1"/>
              </p:cNvSpPr>
              <p:nvPr userDrawn="1"/>
            </p:nvSpPr>
            <p:spPr bwMode="gray">
              <a:xfrm>
                <a:off x="50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91"/>
              <p:cNvSpPr>
                <a:spLocks noChangeShapeType="1"/>
              </p:cNvSpPr>
              <p:nvPr userDrawn="1"/>
            </p:nvSpPr>
            <p:spPr bwMode="gray">
              <a:xfrm>
                <a:off x="51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92"/>
              <p:cNvSpPr>
                <a:spLocks noChangeShapeType="1"/>
              </p:cNvSpPr>
              <p:nvPr userDrawn="1"/>
            </p:nvSpPr>
            <p:spPr bwMode="gray">
              <a:xfrm>
                <a:off x="520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93"/>
              <p:cNvSpPr>
                <a:spLocks noChangeShapeType="1"/>
              </p:cNvSpPr>
              <p:nvPr userDrawn="1"/>
            </p:nvSpPr>
            <p:spPr bwMode="gray">
              <a:xfrm>
                <a:off x="52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94"/>
              <p:cNvSpPr>
                <a:spLocks noChangeShapeType="1"/>
              </p:cNvSpPr>
              <p:nvPr userDrawn="1"/>
            </p:nvSpPr>
            <p:spPr bwMode="gray">
              <a:xfrm>
                <a:off x="53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95"/>
              <p:cNvSpPr>
                <a:spLocks noChangeShapeType="1"/>
              </p:cNvSpPr>
              <p:nvPr userDrawn="1"/>
            </p:nvSpPr>
            <p:spPr bwMode="gray">
              <a:xfrm>
                <a:off x="54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96"/>
              <p:cNvSpPr>
                <a:spLocks noChangeShapeType="1"/>
              </p:cNvSpPr>
              <p:nvPr userDrawn="1"/>
            </p:nvSpPr>
            <p:spPr bwMode="gray">
              <a:xfrm>
                <a:off x="556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97"/>
              <p:cNvSpPr>
                <a:spLocks noChangeShapeType="1"/>
              </p:cNvSpPr>
              <p:nvPr userDrawn="1"/>
            </p:nvSpPr>
            <p:spPr bwMode="gray">
              <a:xfrm>
                <a:off x="56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98"/>
              <p:cNvSpPr>
                <a:spLocks noChangeShapeType="1"/>
              </p:cNvSpPr>
              <p:nvPr userDrawn="1"/>
            </p:nvSpPr>
            <p:spPr bwMode="gray">
              <a:xfrm>
                <a:off x="57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99"/>
              <p:cNvSpPr>
                <a:spLocks noChangeShapeType="1"/>
              </p:cNvSpPr>
              <p:nvPr userDrawn="1"/>
            </p:nvSpPr>
            <p:spPr bwMode="gray">
              <a:xfrm>
                <a:off x="3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100"/>
              <p:cNvSpPr>
                <a:spLocks noChangeShapeType="1"/>
              </p:cNvSpPr>
              <p:nvPr userDrawn="1"/>
            </p:nvSpPr>
            <p:spPr bwMode="gray">
              <a:xfrm>
                <a:off x="58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9"/>
              <p:cNvSpPr>
                <a:spLocks noChangeShapeType="1"/>
              </p:cNvSpPr>
              <p:nvPr userDrawn="1"/>
            </p:nvSpPr>
            <p:spPr bwMode="gray">
              <a:xfrm>
                <a:off x="593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99"/>
              <p:cNvSpPr>
                <a:spLocks noChangeShapeType="1"/>
              </p:cNvSpPr>
              <p:nvPr userDrawn="1"/>
            </p:nvSpPr>
            <p:spPr bwMode="gray">
              <a:xfrm>
                <a:off x="60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99"/>
              <p:cNvSpPr>
                <a:spLocks noChangeShapeType="1"/>
              </p:cNvSpPr>
              <p:nvPr userDrawn="1"/>
            </p:nvSpPr>
            <p:spPr bwMode="gray">
              <a:xfrm>
                <a:off x="61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9"/>
              <p:cNvSpPr>
                <a:spLocks noChangeShapeType="1"/>
              </p:cNvSpPr>
              <p:nvPr userDrawn="1"/>
            </p:nvSpPr>
            <p:spPr bwMode="gray">
              <a:xfrm>
                <a:off x="62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9"/>
              <p:cNvSpPr>
                <a:spLocks noChangeShapeType="1"/>
              </p:cNvSpPr>
              <p:nvPr userDrawn="1"/>
            </p:nvSpPr>
            <p:spPr bwMode="gray">
              <a:xfrm>
                <a:off x="62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70"/>
              <p:cNvSpPr>
                <a:spLocks noChangeShapeType="1"/>
              </p:cNvSpPr>
              <p:nvPr userDrawn="1"/>
            </p:nvSpPr>
            <p:spPr bwMode="gray">
              <a:xfrm>
                <a:off x="311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5" name="Rectangle 104"/>
            <p:cNvSpPr>
              <a:spLocks noChangeArrowheads="1"/>
            </p:cNvSpPr>
            <p:nvPr userDrawn="1"/>
          </p:nvSpPr>
          <p:spPr bwMode="gray">
            <a:xfrm>
              <a:off x="198089" y="1153839"/>
              <a:ext cx="9505951" cy="503861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6" name="グループ化 5"/>
            <p:cNvGrpSpPr/>
            <p:nvPr userDrawn="1"/>
          </p:nvGrpSpPr>
          <p:grpSpPr bwMode="gray">
            <a:xfrm>
              <a:off x="198089" y="1295486"/>
              <a:ext cx="9504000" cy="4897176"/>
              <a:chOff x="198089" y="1295486"/>
              <a:chExt cx="9504000" cy="4897176"/>
            </a:xfrm>
          </p:grpSpPr>
          <p:sp>
            <p:nvSpPr>
              <p:cNvPr id="7" name="Line 4"/>
              <p:cNvSpPr>
                <a:spLocks noChangeShapeType="1"/>
              </p:cNvSpPr>
              <p:nvPr userDrawn="1"/>
            </p:nvSpPr>
            <p:spPr bwMode="gray">
              <a:xfrm>
                <a:off x="198089" y="6192662"/>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 name="Line 5"/>
              <p:cNvSpPr>
                <a:spLocks noChangeShapeType="1"/>
              </p:cNvSpPr>
              <p:nvPr userDrawn="1"/>
            </p:nvSpPr>
            <p:spPr bwMode="gray">
              <a:xfrm>
                <a:off x="198089" y="60486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 name="Line 6"/>
              <p:cNvSpPr>
                <a:spLocks noChangeShapeType="1"/>
              </p:cNvSpPr>
              <p:nvPr userDrawn="1"/>
            </p:nvSpPr>
            <p:spPr bwMode="gray">
              <a:xfrm>
                <a:off x="198089" y="59046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 name="Line 7"/>
              <p:cNvSpPr>
                <a:spLocks noChangeShapeType="1"/>
              </p:cNvSpPr>
              <p:nvPr userDrawn="1"/>
            </p:nvSpPr>
            <p:spPr bwMode="gray">
              <a:xfrm>
                <a:off x="198089" y="57605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 name="Line 8"/>
              <p:cNvSpPr>
                <a:spLocks noChangeShapeType="1"/>
              </p:cNvSpPr>
              <p:nvPr userDrawn="1"/>
            </p:nvSpPr>
            <p:spPr bwMode="gray">
              <a:xfrm>
                <a:off x="198089" y="56165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2" name="Line 9"/>
              <p:cNvSpPr>
                <a:spLocks noChangeShapeType="1"/>
              </p:cNvSpPr>
              <p:nvPr userDrawn="1"/>
            </p:nvSpPr>
            <p:spPr bwMode="gray">
              <a:xfrm>
                <a:off x="198089" y="54725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3" name="Line 10"/>
              <p:cNvSpPr>
                <a:spLocks noChangeShapeType="1"/>
              </p:cNvSpPr>
              <p:nvPr userDrawn="1"/>
            </p:nvSpPr>
            <p:spPr bwMode="gray">
              <a:xfrm>
                <a:off x="198089" y="53284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4" name="Line 11"/>
              <p:cNvSpPr>
                <a:spLocks noChangeShapeType="1"/>
              </p:cNvSpPr>
              <p:nvPr userDrawn="1"/>
            </p:nvSpPr>
            <p:spPr bwMode="gray">
              <a:xfrm>
                <a:off x="198089" y="51844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5" name="Line 12"/>
              <p:cNvSpPr>
                <a:spLocks noChangeShapeType="1"/>
              </p:cNvSpPr>
              <p:nvPr userDrawn="1"/>
            </p:nvSpPr>
            <p:spPr bwMode="gray">
              <a:xfrm>
                <a:off x="198089" y="50403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6" name="Line 13"/>
              <p:cNvSpPr>
                <a:spLocks noChangeShapeType="1"/>
              </p:cNvSpPr>
              <p:nvPr userDrawn="1"/>
            </p:nvSpPr>
            <p:spPr bwMode="gray">
              <a:xfrm>
                <a:off x="198089" y="48963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7" name="Line 14"/>
              <p:cNvSpPr>
                <a:spLocks noChangeShapeType="1"/>
              </p:cNvSpPr>
              <p:nvPr userDrawn="1"/>
            </p:nvSpPr>
            <p:spPr bwMode="gray">
              <a:xfrm>
                <a:off x="198089" y="47523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15"/>
              <p:cNvSpPr>
                <a:spLocks noChangeShapeType="1"/>
              </p:cNvSpPr>
              <p:nvPr userDrawn="1"/>
            </p:nvSpPr>
            <p:spPr bwMode="gray">
              <a:xfrm>
                <a:off x="198089" y="46082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16"/>
              <p:cNvSpPr>
                <a:spLocks noChangeShapeType="1"/>
              </p:cNvSpPr>
              <p:nvPr userDrawn="1"/>
            </p:nvSpPr>
            <p:spPr bwMode="gray">
              <a:xfrm>
                <a:off x="198089" y="44642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17"/>
              <p:cNvSpPr>
                <a:spLocks noChangeShapeType="1"/>
              </p:cNvSpPr>
              <p:nvPr userDrawn="1"/>
            </p:nvSpPr>
            <p:spPr bwMode="gray">
              <a:xfrm>
                <a:off x="198089" y="43202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18"/>
              <p:cNvSpPr>
                <a:spLocks noChangeShapeType="1"/>
              </p:cNvSpPr>
              <p:nvPr userDrawn="1"/>
            </p:nvSpPr>
            <p:spPr bwMode="gray">
              <a:xfrm>
                <a:off x="198089" y="41761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19"/>
              <p:cNvSpPr>
                <a:spLocks noChangeShapeType="1"/>
              </p:cNvSpPr>
              <p:nvPr userDrawn="1"/>
            </p:nvSpPr>
            <p:spPr bwMode="gray">
              <a:xfrm>
                <a:off x="198089" y="403215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20"/>
              <p:cNvSpPr>
                <a:spLocks noChangeShapeType="1"/>
              </p:cNvSpPr>
              <p:nvPr userDrawn="1"/>
            </p:nvSpPr>
            <p:spPr bwMode="gray">
              <a:xfrm>
                <a:off x="198089" y="388811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21"/>
              <p:cNvSpPr>
                <a:spLocks noChangeShapeType="1"/>
              </p:cNvSpPr>
              <p:nvPr userDrawn="1"/>
            </p:nvSpPr>
            <p:spPr bwMode="gray">
              <a:xfrm>
                <a:off x="198089" y="374408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22"/>
              <p:cNvSpPr>
                <a:spLocks noChangeShapeType="1"/>
              </p:cNvSpPr>
              <p:nvPr userDrawn="1"/>
            </p:nvSpPr>
            <p:spPr bwMode="gray">
              <a:xfrm>
                <a:off x="198089" y="360004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23"/>
              <p:cNvSpPr>
                <a:spLocks noChangeShapeType="1"/>
              </p:cNvSpPr>
              <p:nvPr userDrawn="1"/>
            </p:nvSpPr>
            <p:spPr bwMode="gray">
              <a:xfrm>
                <a:off x="198089" y="345601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24"/>
              <p:cNvSpPr>
                <a:spLocks noChangeShapeType="1"/>
              </p:cNvSpPr>
              <p:nvPr userDrawn="1"/>
            </p:nvSpPr>
            <p:spPr bwMode="gray">
              <a:xfrm>
                <a:off x="198089" y="331197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25"/>
              <p:cNvSpPr>
                <a:spLocks noChangeShapeType="1"/>
              </p:cNvSpPr>
              <p:nvPr userDrawn="1"/>
            </p:nvSpPr>
            <p:spPr bwMode="gray">
              <a:xfrm>
                <a:off x="198089" y="31679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26"/>
              <p:cNvSpPr>
                <a:spLocks noChangeShapeType="1"/>
              </p:cNvSpPr>
              <p:nvPr userDrawn="1"/>
            </p:nvSpPr>
            <p:spPr bwMode="gray">
              <a:xfrm>
                <a:off x="198089" y="30239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28"/>
              <p:cNvSpPr>
                <a:spLocks noChangeShapeType="1"/>
              </p:cNvSpPr>
              <p:nvPr userDrawn="1"/>
            </p:nvSpPr>
            <p:spPr bwMode="gray">
              <a:xfrm>
                <a:off x="198089" y="28798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29"/>
              <p:cNvSpPr>
                <a:spLocks noChangeShapeType="1"/>
              </p:cNvSpPr>
              <p:nvPr userDrawn="1"/>
            </p:nvSpPr>
            <p:spPr bwMode="gray">
              <a:xfrm>
                <a:off x="198089" y="27358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30"/>
              <p:cNvSpPr>
                <a:spLocks noChangeShapeType="1"/>
              </p:cNvSpPr>
              <p:nvPr userDrawn="1"/>
            </p:nvSpPr>
            <p:spPr bwMode="gray">
              <a:xfrm>
                <a:off x="198089" y="25918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31"/>
              <p:cNvSpPr>
                <a:spLocks noChangeShapeType="1"/>
              </p:cNvSpPr>
              <p:nvPr userDrawn="1"/>
            </p:nvSpPr>
            <p:spPr bwMode="gray">
              <a:xfrm>
                <a:off x="198089" y="24477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32"/>
              <p:cNvSpPr>
                <a:spLocks noChangeShapeType="1"/>
              </p:cNvSpPr>
              <p:nvPr userDrawn="1"/>
            </p:nvSpPr>
            <p:spPr bwMode="gray">
              <a:xfrm>
                <a:off x="198089" y="23037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33"/>
              <p:cNvSpPr>
                <a:spLocks noChangeShapeType="1"/>
              </p:cNvSpPr>
              <p:nvPr userDrawn="1"/>
            </p:nvSpPr>
            <p:spPr bwMode="gray">
              <a:xfrm>
                <a:off x="198089" y="21596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34"/>
              <p:cNvSpPr>
                <a:spLocks noChangeShapeType="1"/>
              </p:cNvSpPr>
              <p:nvPr userDrawn="1"/>
            </p:nvSpPr>
            <p:spPr bwMode="gray">
              <a:xfrm>
                <a:off x="198089" y="20156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35"/>
              <p:cNvSpPr>
                <a:spLocks noChangeShapeType="1"/>
              </p:cNvSpPr>
              <p:nvPr userDrawn="1"/>
            </p:nvSpPr>
            <p:spPr bwMode="gray">
              <a:xfrm>
                <a:off x="198089" y="18716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36"/>
              <p:cNvSpPr>
                <a:spLocks noChangeShapeType="1"/>
              </p:cNvSpPr>
              <p:nvPr userDrawn="1"/>
            </p:nvSpPr>
            <p:spPr bwMode="gray">
              <a:xfrm>
                <a:off x="198089" y="17275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37"/>
              <p:cNvSpPr>
                <a:spLocks noChangeShapeType="1"/>
              </p:cNvSpPr>
              <p:nvPr userDrawn="1"/>
            </p:nvSpPr>
            <p:spPr bwMode="gray">
              <a:xfrm>
                <a:off x="198089" y="15835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38"/>
              <p:cNvSpPr>
                <a:spLocks noChangeShapeType="1"/>
              </p:cNvSpPr>
              <p:nvPr userDrawn="1"/>
            </p:nvSpPr>
            <p:spPr bwMode="gray">
              <a:xfrm>
                <a:off x="198089" y="14395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39"/>
              <p:cNvSpPr>
                <a:spLocks noChangeShapeType="1"/>
              </p:cNvSpPr>
              <p:nvPr userDrawn="1"/>
            </p:nvSpPr>
            <p:spPr bwMode="gray">
              <a:xfrm>
                <a:off x="198089" y="12954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sp>
        <p:nvSpPr>
          <p:cNvPr id="108" name="正方形/長方形 107">
            <a:extLst>
              <a:ext uri="{FF2B5EF4-FFF2-40B4-BE49-F238E27FC236}">
                <a16:creationId xmlns:a16="http://schemas.microsoft.com/office/drawing/2014/main" id="{2F04C2CD-5D05-4859-94C2-50CAA83DA3C6}"/>
              </a:ext>
            </a:extLst>
          </p:cNvPr>
          <p:cNvSpPr/>
          <p:nvPr userDrawn="1"/>
        </p:nvSpPr>
        <p:spPr bwMode="gray">
          <a:xfrm>
            <a:off x="198088" y="368660"/>
            <a:ext cx="9579443" cy="295490"/>
          </a:xfrm>
          <a:prstGeom prst="rect">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sp>
        <p:nvSpPr>
          <p:cNvPr id="110" name="テキスト プレースホルダー 3">
            <a:extLst>
              <a:ext uri="{FF2B5EF4-FFF2-40B4-BE49-F238E27FC236}">
                <a16:creationId xmlns:a16="http://schemas.microsoft.com/office/drawing/2014/main" id="{2E442112-7A70-4856-9832-94CF129E7727}"/>
              </a:ext>
            </a:extLst>
          </p:cNvPr>
          <p:cNvSpPr txBox="1">
            <a:spLocks/>
          </p:cNvSpPr>
          <p:nvPr userDrawn="1"/>
        </p:nvSpPr>
        <p:spPr bwMode="gray">
          <a:xfrm>
            <a:off x="4758361" y="6508307"/>
            <a:ext cx="389279" cy="216000"/>
          </a:xfrm>
          <a:prstGeom prst="rect">
            <a:avLst/>
          </a:prstGeom>
        </p:spPr>
        <p:txBody>
          <a:bodyPr wrap="none" lIns="0" rIns="3600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fld id="{EFF310A9-E521-4579-80D3-F3B8D8E7C059}" type="slidenum">
              <a:rPr lang="ja-JP" altLang="en-US" sz="1200" smtClean="0"/>
              <a:pPr algn="ctr"/>
              <a:t>‹#›</a:t>
            </a:fld>
            <a:endParaRPr lang="ja-JP" altLang="en-US" sz="1200" dirty="0"/>
          </a:p>
        </p:txBody>
      </p:sp>
    </p:spTree>
    <p:extLst>
      <p:ext uri="{BB962C8B-B14F-4D97-AF65-F5344CB8AC3E}">
        <p14:creationId xmlns:p14="http://schemas.microsoft.com/office/powerpoint/2010/main" val="410193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18" name="直線コネクタ 117">
            <a:extLst>
              <a:ext uri="{FF2B5EF4-FFF2-40B4-BE49-F238E27FC236}">
                <a16:creationId xmlns:a16="http://schemas.microsoft.com/office/drawing/2014/main" id="{F611991D-AF9E-4078-A374-6A93C386EA22}"/>
              </a:ext>
            </a:extLst>
          </p:cNvPr>
          <p:cNvCxnSpPr/>
          <p:nvPr userDrawn="1"/>
        </p:nvCxnSpPr>
        <p:spPr bwMode="gray">
          <a:xfrm>
            <a:off x="199556" y="515676"/>
            <a:ext cx="950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bwMode="gray">
          <a:xfrm>
            <a:off x="199556" y="136843"/>
            <a:ext cx="9505949" cy="369332"/>
          </a:xfrm>
          <a:prstGeom prst="rect">
            <a:avLst/>
          </a:prstGeom>
        </p:spPr>
        <p:txBody>
          <a:bodyPr vert="horz" lIns="36000" tIns="45720" rIns="0" bIns="45720" rtlCol="0" anchor="ctr">
            <a:noAutofit/>
          </a:bodyPr>
          <a:lstStyle/>
          <a:p>
            <a:r>
              <a:rPr lang="ja-JP" altLang="en-US" dirty="0"/>
              <a:t>マスター タイトルの書式設定</a:t>
            </a:r>
            <a:endParaRPr lang="en-US" dirty="0"/>
          </a:p>
        </p:txBody>
      </p:sp>
      <p:grpSp>
        <p:nvGrpSpPr>
          <p:cNvPr id="13" name="グループ化 12"/>
          <p:cNvGrpSpPr/>
          <p:nvPr userDrawn="1"/>
        </p:nvGrpSpPr>
        <p:grpSpPr bwMode="gray">
          <a:xfrm>
            <a:off x="198089" y="1153839"/>
            <a:ext cx="9505951" cy="5040000"/>
            <a:chOff x="198089" y="1153839"/>
            <a:chExt cx="9505951" cy="5040000"/>
          </a:xfrm>
        </p:grpSpPr>
        <p:grpSp>
          <p:nvGrpSpPr>
            <p:cNvPr id="14" name="Group 40"/>
            <p:cNvGrpSpPr>
              <a:grpSpLocks/>
            </p:cNvGrpSpPr>
            <p:nvPr userDrawn="1"/>
          </p:nvGrpSpPr>
          <p:grpSpPr bwMode="gray">
            <a:xfrm>
              <a:off x="198089" y="1153839"/>
              <a:ext cx="9359903" cy="5040000"/>
              <a:chOff x="397" y="737"/>
              <a:chExt cx="5896" cy="3447"/>
            </a:xfrm>
          </p:grpSpPr>
          <p:sp>
            <p:nvSpPr>
              <p:cNvPr id="52" name="Line 41"/>
              <p:cNvSpPr>
                <a:spLocks noChangeShapeType="1"/>
              </p:cNvSpPr>
              <p:nvPr userDrawn="1"/>
            </p:nvSpPr>
            <p:spPr bwMode="gray">
              <a:xfrm>
                <a:off x="48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42"/>
              <p:cNvSpPr>
                <a:spLocks noChangeShapeType="1"/>
              </p:cNvSpPr>
              <p:nvPr userDrawn="1"/>
            </p:nvSpPr>
            <p:spPr bwMode="gray">
              <a:xfrm>
                <a:off x="57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43"/>
              <p:cNvSpPr>
                <a:spLocks noChangeShapeType="1"/>
              </p:cNvSpPr>
              <p:nvPr userDrawn="1"/>
            </p:nvSpPr>
            <p:spPr bwMode="gray">
              <a:xfrm>
                <a:off x="67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44"/>
              <p:cNvSpPr>
                <a:spLocks noChangeShapeType="1"/>
              </p:cNvSpPr>
              <p:nvPr userDrawn="1"/>
            </p:nvSpPr>
            <p:spPr bwMode="gray">
              <a:xfrm>
                <a:off x="76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45"/>
              <p:cNvSpPr>
                <a:spLocks noChangeShapeType="1"/>
              </p:cNvSpPr>
              <p:nvPr userDrawn="1"/>
            </p:nvSpPr>
            <p:spPr bwMode="gray">
              <a:xfrm>
                <a:off x="85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46"/>
              <p:cNvSpPr>
                <a:spLocks noChangeShapeType="1"/>
              </p:cNvSpPr>
              <p:nvPr userDrawn="1"/>
            </p:nvSpPr>
            <p:spPr bwMode="gray">
              <a:xfrm>
                <a:off x="94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47"/>
              <p:cNvSpPr>
                <a:spLocks noChangeShapeType="1"/>
              </p:cNvSpPr>
              <p:nvPr userDrawn="1"/>
            </p:nvSpPr>
            <p:spPr bwMode="gray">
              <a:xfrm>
                <a:off x="103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48"/>
              <p:cNvSpPr>
                <a:spLocks noChangeShapeType="1"/>
              </p:cNvSpPr>
              <p:nvPr userDrawn="1"/>
            </p:nvSpPr>
            <p:spPr bwMode="gray">
              <a:xfrm>
                <a:off x="112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49"/>
              <p:cNvSpPr>
                <a:spLocks noChangeShapeType="1"/>
              </p:cNvSpPr>
              <p:nvPr userDrawn="1"/>
            </p:nvSpPr>
            <p:spPr bwMode="gray">
              <a:xfrm>
                <a:off x="121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50"/>
              <p:cNvSpPr>
                <a:spLocks noChangeShapeType="1"/>
              </p:cNvSpPr>
              <p:nvPr userDrawn="1"/>
            </p:nvSpPr>
            <p:spPr bwMode="gray">
              <a:xfrm>
                <a:off x="130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51"/>
              <p:cNvSpPr>
                <a:spLocks noChangeShapeType="1"/>
              </p:cNvSpPr>
              <p:nvPr userDrawn="1"/>
            </p:nvSpPr>
            <p:spPr bwMode="gray">
              <a:xfrm>
                <a:off x="139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52"/>
              <p:cNvSpPr>
                <a:spLocks noChangeShapeType="1"/>
              </p:cNvSpPr>
              <p:nvPr userDrawn="1"/>
            </p:nvSpPr>
            <p:spPr bwMode="gray">
              <a:xfrm>
                <a:off x="148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53"/>
              <p:cNvSpPr>
                <a:spLocks noChangeShapeType="1"/>
              </p:cNvSpPr>
              <p:nvPr userDrawn="1"/>
            </p:nvSpPr>
            <p:spPr bwMode="gray">
              <a:xfrm>
                <a:off x="157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54"/>
              <p:cNvSpPr>
                <a:spLocks noChangeShapeType="1"/>
              </p:cNvSpPr>
              <p:nvPr userDrawn="1"/>
            </p:nvSpPr>
            <p:spPr bwMode="gray">
              <a:xfrm>
                <a:off x="166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55"/>
              <p:cNvSpPr>
                <a:spLocks noChangeShapeType="1"/>
              </p:cNvSpPr>
              <p:nvPr userDrawn="1"/>
            </p:nvSpPr>
            <p:spPr bwMode="gray">
              <a:xfrm>
                <a:off x="175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56"/>
              <p:cNvSpPr>
                <a:spLocks noChangeShapeType="1"/>
              </p:cNvSpPr>
              <p:nvPr userDrawn="1"/>
            </p:nvSpPr>
            <p:spPr bwMode="gray">
              <a:xfrm>
                <a:off x="184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57"/>
              <p:cNvSpPr>
                <a:spLocks noChangeShapeType="1"/>
              </p:cNvSpPr>
              <p:nvPr userDrawn="1"/>
            </p:nvSpPr>
            <p:spPr bwMode="gray">
              <a:xfrm>
                <a:off x="194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58"/>
              <p:cNvSpPr>
                <a:spLocks noChangeShapeType="1"/>
              </p:cNvSpPr>
              <p:nvPr userDrawn="1"/>
            </p:nvSpPr>
            <p:spPr bwMode="gray">
              <a:xfrm>
                <a:off x="203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59"/>
              <p:cNvSpPr>
                <a:spLocks noChangeShapeType="1"/>
              </p:cNvSpPr>
              <p:nvPr userDrawn="1"/>
            </p:nvSpPr>
            <p:spPr bwMode="gray">
              <a:xfrm>
                <a:off x="212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60"/>
              <p:cNvSpPr>
                <a:spLocks noChangeShapeType="1"/>
              </p:cNvSpPr>
              <p:nvPr userDrawn="1"/>
            </p:nvSpPr>
            <p:spPr bwMode="gray">
              <a:xfrm>
                <a:off x="221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61"/>
              <p:cNvSpPr>
                <a:spLocks noChangeShapeType="1"/>
              </p:cNvSpPr>
              <p:nvPr userDrawn="1"/>
            </p:nvSpPr>
            <p:spPr bwMode="gray">
              <a:xfrm>
                <a:off x="230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62"/>
              <p:cNvSpPr>
                <a:spLocks noChangeShapeType="1"/>
              </p:cNvSpPr>
              <p:nvPr userDrawn="1"/>
            </p:nvSpPr>
            <p:spPr bwMode="gray">
              <a:xfrm>
                <a:off x="239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63"/>
              <p:cNvSpPr>
                <a:spLocks noChangeShapeType="1"/>
              </p:cNvSpPr>
              <p:nvPr userDrawn="1"/>
            </p:nvSpPr>
            <p:spPr bwMode="gray">
              <a:xfrm>
                <a:off x="248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64"/>
              <p:cNvSpPr>
                <a:spLocks noChangeShapeType="1"/>
              </p:cNvSpPr>
              <p:nvPr userDrawn="1"/>
            </p:nvSpPr>
            <p:spPr bwMode="gray">
              <a:xfrm>
                <a:off x="257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65"/>
              <p:cNvSpPr>
                <a:spLocks noChangeShapeType="1"/>
              </p:cNvSpPr>
              <p:nvPr userDrawn="1"/>
            </p:nvSpPr>
            <p:spPr bwMode="gray">
              <a:xfrm>
                <a:off x="266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66"/>
              <p:cNvSpPr>
                <a:spLocks noChangeShapeType="1"/>
              </p:cNvSpPr>
              <p:nvPr userDrawn="1"/>
            </p:nvSpPr>
            <p:spPr bwMode="gray">
              <a:xfrm>
                <a:off x="275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67"/>
              <p:cNvSpPr>
                <a:spLocks noChangeShapeType="1"/>
              </p:cNvSpPr>
              <p:nvPr userDrawn="1"/>
            </p:nvSpPr>
            <p:spPr bwMode="gray">
              <a:xfrm>
                <a:off x="284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68"/>
              <p:cNvSpPr>
                <a:spLocks noChangeShapeType="1"/>
              </p:cNvSpPr>
              <p:nvPr userDrawn="1"/>
            </p:nvSpPr>
            <p:spPr bwMode="gray">
              <a:xfrm>
                <a:off x="293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69"/>
              <p:cNvSpPr>
                <a:spLocks noChangeShapeType="1"/>
              </p:cNvSpPr>
              <p:nvPr userDrawn="1"/>
            </p:nvSpPr>
            <p:spPr bwMode="gray">
              <a:xfrm>
                <a:off x="302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70"/>
              <p:cNvSpPr>
                <a:spLocks noChangeShapeType="1"/>
              </p:cNvSpPr>
              <p:nvPr userDrawn="1"/>
            </p:nvSpPr>
            <p:spPr bwMode="gray">
              <a:xfrm>
                <a:off x="320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71"/>
              <p:cNvSpPr>
                <a:spLocks noChangeShapeType="1"/>
              </p:cNvSpPr>
              <p:nvPr userDrawn="1"/>
            </p:nvSpPr>
            <p:spPr bwMode="gray">
              <a:xfrm>
                <a:off x="329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72"/>
              <p:cNvSpPr>
                <a:spLocks noChangeShapeType="1"/>
              </p:cNvSpPr>
              <p:nvPr userDrawn="1"/>
            </p:nvSpPr>
            <p:spPr bwMode="gray">
              <a:xfrm>
                <a:off x="339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73"/>
              <p:cNvSpPr>
                <a:spLocks noChangeShapeType="1"/>
              </p:cNvSpPr>
              <p:nvPr userDrawn="1"/>
            </p:nvSpPr>
            <p:spPr bwMode="gray">
              <a:xfrm>
                <a:off x="348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74"/>
              <p:cNvSpPr>
                <a:spLocks noChangeShapeType="1"/>
              </p:cNvSpPr>
              <p:nvPr userDrawn="1"/>
            </p:nvSpPr>
            <p:spPr bwMode="gray">
              <a:xfrm>
                <a:off x="357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75"/>
              <p:cNvSpPr>
                <a:spLocks noChangeShapeType="1"/>
              </p:cNvSpPr>
              <p:nvPr userDrawn="1"/>
            </p:nvSpPr>
            <p:spPr bwMode="gray">
              <a:xfrm>
                <a:off x="366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76"/>
              <p:cNvSpPr>
                <a:spLocks noChangeShapeType="1"/>
              </p:cNvSpPr>
              <p:nvPr userDrawn="1"/>
            </p:nvSpPr>
            <p:spPr bwMode="gray">
              <a:xfrm>
                <a:off x="375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77"/>
              <p:cNvSpPr>
                <a:spLocks noChangeShapeType="1"/>
              </p:cNvSpPr>
              <p:nvPr userDrawn="1"/>
            </p:nvSpPr>
            <p:spPr bwMode="gray">
              <a:xfrm>
                <a:off x="384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78"/>
              <p:cNvSpPr>
                <a:spLocks noChangeShapeType="1"/>
              </p:cNvSpPr>
              <p:nvPr userDrawn="1"/>
            </p:nvSpPr>
            <p:spPr bwMode="gray">
              <a:xfrm>
                <a:off x="393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79"/>
              <p:cNvSpPr>
                <a:spLocks noChangeShapeType="1"/>
              </p:cNvSpPr>
              <p:nvPr userDrawn="1"/>
            </p:nvSpPr>
            <p:spPr bwMode="gray">
              <a:xfrm>
                <a:off x="402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80"/>
              <p:cNvSpPr>
                <a:spLocks noChangeShapeType="1"/>
              </p:cNvSpPr>
              <p:nvPr userDrawn="1"/>
            </p:nvSpPr>
            <p:spPr bwMode="gray">
              <a:xfrm>
                <a:off x="411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81"/>
              <p:cNvSpPr>
                <a:spLocks noChangeShapeType="1"/>
              </p:cNvSpPr>
              <p:nvPr userDrawn="1"/>
            </p:nvSpPr>
            <p:spPr bwMode="gray">
              <a:xfrm>
                <a:off x="420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82"/>
              <p:cNvSpPr>
                <a:spLocks noChangeShapeType="1"/>
              </p:cNvSpPr>
              <p:nvPr userDrawn="1"/>
            </p:nvSpPr>
            <p:spPr bwMode="gray">
              <a:xfrm>
                <a:off x="429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83"/>
              <p:cNvSpPr>
                <a:spLocks noChangeShapeType="1"/>
              </p:cNvSpPr>
              <p:nvPr userDrawn="1"/>
            </p:nvSpPr>
            <p:spPr bwMode="gray">
              <a:xfrm>
                <a:off x="438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84"/>
              <p:cNvSpPr>
                <a:spLocks noChangeShapeType="1"/>
              </p:cNvSpPr>
              <p:nvPr userDrawn="1"/>
            </p:nvSpPr>
            <p:spPr bwMode="gray">
              <a:xfrm>
                <a:off x="447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85"/>
              <p:cNvSpPr>
                <a:spLocks noChangeShapeType="1"/>
              </p:cNvSpPr>
              <p:nvPr userDrawn="1"/>
            </p:nvSpPr>
            <p:spPr bwMode="gray">
              <a:xfrm>
                <a:off x="456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86"/>
              <p:cNvSpPr>
                <a:spLocks noChangeShapeType="1"/>
              </p:cNvSpPr>
              <p:nvPr userDrawn="1"/>
            </p:nvSpPr>
            <p:spPr bwMode="gray">
              <a:xfrm>
                <a:off x="466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87"/>
              <p:cNvSpPr>
                <a:spLocks noChangeShapeType="1"/>
              </p:cNvSpPr>
              <p:nvPr userDrawn="1"/>
            </p:nvSpPr>
            <p:spPr bwMode="gray">
              <a:xfrm>
                <a:off x="475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88"/>
              <p:cNvSpPr>
                <a:spLocks noChangeShapeType="1"/>
              </p:cNvSpPr>
              <p:nvPr userDrawn="1"/>
            </p:nvSpPr>
            <p:spPr bwMode="gray">
              <a:xfrm>
                <a:off x="484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89"/>
              <p:cNvSpPr>
                <a:spLocks noChangeShapeType="1"/>
              </p:cNvSpPr>
              <p:nvPr userDrawn="1"/>
            </p:nvSpPr>
            <p:spPr bwMode="gray">
              <a:xfrm>
                <a:off x="493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90"/>
              <p:cNvSpPr>
                <a:spLocks noChangeShapeType="1"/>
              </p:cNvSpPr>
              <p:nvPr userDrawn="1"/>
            </p:nvSpPr>
            <p:spPr bwMode="gray">
              <a:xfrm>
                <a:off x="502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1"/>
              <p:cNvSpPr>
                <a:spLocks noChangeShapeType="1"/>
              </p:cNvSpPr>
              <p:nvPr userDrawn="1"/>
            </p:nvSpPr>
            <p:spPr bwMode="gray">
              <a:xfrm>
                <a:off x="511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92"/>
              <p:cNvSpPr>
                <a:spLocks noChangeShapeType="1"/>
              </p:cNvSpPr>
              <p:nvPr userDrawn="1"/>
            </p:nvSpPr>
            <p:spPr bwMode="gray">
              <a:xfrm>
                <a:off x="520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93"/>
              <p:cNvSpPr>
                <a:spLocks noChangeShapeType="1"/>
              </p:cNvSpPr>
              <p:nvPr userDrawn="1"/>
            </p:nvSpPr>
            <p:spPr bwMode="gray">
              <a:xfrm>
                <a:off x="529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4"/>
              <p:cNvSpPr>
                <a:spLocks noChangeShapeType="1"/>
              </p:cNvSpPr>
              <p:nvPr userDrawn="1"/>
            </p:nvSpPr>
            <p:spPr bwMode="gray">
              <a:xfrm>
                <a:off x="538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5"/>
              <p:cNvSpPr>
                <a:spLocks noChangeShapeType="1"/>
              </p:cNvSpPr>
              <p:nvPr userDrawn="1"/>
            </p:nvSpPr>
            <p:spPr bwMode="gray">
              <a:xfrm>
                <a:off x="547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96"/>
              <p:cNvSpPr>
                <a:spLocks noChangeShapeType="1"/>
              </p:cNvSpPr>
              <p:nvPr userDrawn="1"/>
            </p:nvSpPr>
            <p:spPr bwMode="gray">
              <a:xfrm>
                <a:off x="556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8" name="Line 97"/>
              <p:cNvSpPr>
                <a:spLocks noChangeShapeType="1"/>
              </p:cNvSpPr>
              <p:nvPr userDrawn="1"/>
            </p:nvSpPr>
            <p:spPr bwMode="gray">
              <a:xfrm>
                <a:off x="565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9" name="Line 98"/>
              <p:cNvSpPr>
                <a:spLocks noChangeShapeType="1"/>
              </p:cNvSpPr>
              <p:nvPr userDrawn="1"/>
            </p:nvSpPr>
            <p:spPr bwMode="gray">
              <a:xfrm>
                <a:off x="574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0" name="Line 99"/>
              <p:cNvSpPr>
                <a:spLocks noChangeShapeType="1"/>
              </p:cNvSpPr>
              <p:nvPr userDrawn="1"/>
            </p:nvSpPr>
            <p:spPr bwMode="gray">
              <a:xfrm>
                <a:off x="39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1" name="Line 100"/>
              <p:cNvSpPr>
                <a:spLocks noChangeShapeType="1"/>
              </p:cNvSpPr>
              <p:nvPr userDrawn="1"/>
            </p:nvSpPr>
            <p:spPr bwMode="gray">
              <a:xfrm>
                <a:off x="584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2" name="Line 99"/>
              <p:cNvSpPr>
                <a:spLocks noChangeShapeType="1"/>
              </p:cNvSpPr>
              <p:nvPr userDrawn="1"/>
            </p:nvSpPr>
            <p:spPr bwMode="gray">
              <a:xfrm>
                <a:off x="593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3" name="Line 99"/>
              <p:cNvSpPr>
                <a:spLocks noChangeShapeType="1"/>
              </p:cNvSpPr>
              <p:nvPr userDrawn="1"/>
            </p:nvSpPr>
            <p:spPr bwMode="gray">
              <a:xfrm>
                <a:off x="602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4" name="Line 99"/>
              <p:cNvSpPr>
                <a:spLocks noChangeShapeType="1"/>
              </p:cNvSpPr>
              <p:nvPr userDrawn="1"/>
            </p:nvSpPr>
            <p:spPr bwMode="gray">
              <a:xfrm>
                <a:off x="611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5" name="Line 99"/>
              <p:cNvSpPr>
                <a:spLocks noChangeShapeType="1"/>
              </p:cNvSpPr>
              <p:nvPr userDrawn="1"/>
            </p:nvSpPr>
            <p:spPr bwMode="gray">
              <a:xfrm>
                <a:off x="620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6" name="Line 99"/>
              <p:cNvSpPr>
                <a:spLocks noChangeShapeType="1"/>
              </p:cNvSpPr>
              <p:nvPr userDrawn="1"/>
            </p:nvSpPr>
            <p:spPr bwMode="gray">
              <a:xfrm>
                <a:off x="629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7" name="Line 70"/>
              <p:cNvSpPr>
                <a:spLocks noChangeShapeType="1"/>
              </p:cNvSpPr>
              <p:nvPr userDrawn="1"/>
            </p:nvSpPr>
            <p:spPr bwMode="gray">
              <a:xfrm>
                <a:off x="311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15" name="Rectangle 104"/>
            <p:cNvSpPr>
              <a:spLocks noChangeArrowheads="1"/>
            </p:cNvSpPr>
            <p:nvPr userDrawn="1"/>
          </p:nvSpPr>
          <p:spPr bwMode="gray">
            <a:xfrm>
              <a:off x="198089" y="1153839"/>
              <a:ext cx="9505951" cy="5038610"/>
            </a:xfrm>
            <a:prstGeom prst="rect">
              <a:avLst/>
            </a:prstGeom>
            <a:noFill/>
            <a:ln w="6350"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16" name="グループ化 15"/>
            <p:cNvGrpSpPr/>
            <p:nvPr userDrawn="1"/>
          </p:nvGrpSpPr>
          <p:grpSpPr bwMode="gray">
            <a:xfrm>
              <a:off x="198089" y="1295486"/>
              <a:ext cx="9504000" cy="4897176"/>
              <a:chOff x="198089" y="1295486"/>
              <a:chExt cx="9504000" cy="4897176"/>
            </a:xfrm>
          </p:grpSpPr>
          <p:sp>
            <p:nvSpPr>
              <p:cNvPr id="17" name="Line 4"/>
              <p:cNvSpPr>
                <a:spLocks noChangeShapeType="1"/>
              </p:cNvSpPr>
              <p:nvPr userDrawn="1"/>
            </p:nvSpPr>
            <p:spPr bwMode="gray">
              <a:xfrm>
                <a:off x="198089" y="6192662"/>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5"/>
              <p:cNvSpPr>
                <a:spLocks noChangeShapeType="1"/>
              </p:cNvSpPr>
              <p:nvPr userDrawn="1"/>
            </p:nvSpPr>
            <p:spPr bwMode="gray">
              <a:xfrm>
                <a:off x="198089" y="604864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6"/>
              <p:cNvSpPr>
                <a:spLocks noChangeShapeType="1"/>
              </p:cNvSpPr>
              <p:nvPr userDrawn="1"/>
            </p:nvSpPr>
            <p:spPr bwMode="gray">
              <a:xfrm>
                <a:off x="198089" y="590460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7"/>
              <p:cNvSpPr>
                <a:spLocks noChangeShapeType="1"/>
              </p:cNvSpPr>
              <p:nvPr userDrawn="1"/>
            </p:nvSpPr>
            <p:spPr bwMode="gray">
              <a:xfrm>
                <a:off x="198089" y="576057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8"/>
              <p:cNvSpPr>
                <a:spLocks noChangeShapeType="1"/>
              </p:cNvSpPr>
              <p:nvPr userDrawn="1"/>
            </p:nvSpPr>
            <p:spPr bwMode="gray">
              <a:xfrm>
                <a:off x="198089" y="561653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9"/>
              <p:cNvSpPr>
                <a:spLocks noChangeShapeType="1"/>
              </p:cNvSpPr>
              <p:nvPr userDrawn="1"/>
            </p:nvSpPr>
            <p:spPr bwMode="gray">
              <a:xfrm>
                <a:off x="198089" y="547250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10"/>
              <p:cNvSpPr>
                <a:spLocks noChangeShapeType="1"/>
              </p:cNvSpPr>
              <p:nvPr userDrawn="1"/>
            </p:nvSpPr>
            <p:spPr bwMode="gray">
              <a:xfrm>
                <a:off x="198089" y="532846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11"/>
              <p:cNvSpPr>
                <a:spLocks noChangeShapeType="1"/>
              </p:cNvSpPr>
              <p:nvPr userDrawn="1"/>
            </p:nvSpPr>
            <p:spPr bwMode="gray">
              <a:xfrm>
                <a:off x="198089" y="518443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12"/>
              <p:cNvSpPr>
                <a:spLocks noChangeShapeType="1"/>
              </p:cNvSpPr>
              <p:nvPr userDrawn="1"/>
            </p:nvSpPr>
            <p:spPr bwMode="gray">
              <a:xfrm>
                <a:off x="198089" y="504039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13"/>
              <p:cNvSpPr>
                <a:spLocks noChangeShapeType="1"/>
              </p:cNvSpPr>
              <p:nvPr userDrawn="1"/>
            </p:nvSpPr>
            <p:spPr bwMode="gray">
              <a:xfrm>
                <a:off x="198089" y="489636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14"/>
              <p:cNvSpPr>
                <a:spLocks noChangeShapeType="1"/>
              </p:cNvSpPr>
              <p:nvPr userDrawn="1"/>
            </p:nvSpPr>
            <p:spPr bwMode="gray">
              <a:xfrm>
                <a:off x="198089" y="475232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15"/>
              <p:cNvSpPr>
                <a:spLocks noChangeShapeType="1"/>
              </p:cNvSpPr>
              <p:nvPr userDrawn="1"/>
            </p:nvSpPr>
            <p:spPr bwMode="gray">
              <a:xfrm>
                <a:off x="198089" y="460829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16"/>
              <p:cNvSpPr>
                <a:spLocks noChangeShapeType="1"/>
              </p:cNvSpPr>
              <p:nvPr userDrawn="1"/>
            </p:nvSpPr>
            <p:spPr bwMode="gray">
              <a:xfrm>
                <a:off x="198089" y="446425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17"/>
              <p:cNvSpPr>
                <a:spLocks noChangeShapeType="1"/>
              </p:cNvSpPr>
              <p:nvPr userDrawn="1"/>
            </p:nvSpPr>
            <p:spPr bwMode="gray">
              <a:xfrm>
                <a:off x="198089" y="432022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18"/>
              <p:cNvSpPr>
                <a:spLocks noChangeShapeType="1"/>
              </p:cNvSpPr>
              <p:nvPr userDrawn="1"/>
            </p:nvSpPr>
            <p:spPr bwMode="gray">
              <a:xfrm>
                <a:off x="198089" y="417618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19"/>
              <p:cNvSpPr>
                <a:spLocks noChangeShapeType="1"/>
              </p:cNvSpPr>
              <p:nvPr userDrawn="1"/>
            </p:nvSpPr>
            <p:spPr bwMode="gray">
              <a:xfrm>
                <a:off x="198089" y="403215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20"/>
              <p:cNvSpPr>
                <a:spLocks noChangeShapeType="1"/>
              </p:cNvSpPr>
              <p:nvPr userDrawn="1"/>
            </p:nvSpPr>
            <p:spPr bwMode="gray">
              <a:xfrm>
                <a:off x="198089" y="388811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21"/>
              <p:cNvSpPr>
                <a:spLocks noChangeShapeType="1"/>
              </p:cNvSpPr>
              <p:nvPr userDrawn="1"/>
            </p:nvSpPr>
            <p:spPr bwMode="gray">
              <a:xfrm>
                <a:off x="198089" y="374408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22"/>
              <p:cNvSpPr>
                <a:spLocks noChangeShapeType="1"/>
              </p:cNvSpPr>
              <p:nvPr userDrawn="1"/>
            </p:nvSpPr>
            <p:spPr bwMode="gray">
              <a:xfrm>
                <a:off x="198089" y="360004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23"/>
              <p:cNvSpPr>
                <a:spLocks noChangeShapeType="1"/>
              </p:cNvSpPr>
              <p:nvPr userDrawn="1"/>
            </p:nvSpPr>
            <p:spPr bwMode="gray">
              <a:xfrm>
                <a:off x="198089" y="345601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24"/>
              <p:cNvSpPr>
                <a:spLocks noChangeShapeType="1"/>
              </p:cNvSpPr>
              <p:nvPr userDrawn="1"/>
            </p:nvSpPr>
            <p:spPr bwMode="gray">
              <a:xfrm>
                <a:off x="198089" y="331197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25"/>
              <p:cNvSpPr>
                <a:spLocks noChangeShapeType="1"/>
              </p:cNvSpPr>
              <p:nvPr userDrawn="1"/>
            </p:nvSpPr>
            <p:spPr bwMode="gray">
              <a:xfrm>
                <a:off x="198089" y="316794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26"/>
              <p:cNvSpPr>
                <a:spLocks noChangeShapeType="1"/>
              </p:cNvSpPr>
              <p:nvPr userDrawn="1"/>
            </p:nvSpPr>
            <p:spPr bwMode="gray">
              <a:xfrm>
                <a:off x="198089" y="302390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28"/>
              <p:cNvSpPr>
                <a:spLocks noChangeShapeType="1"/>
              </p:cNvSpPr>
              <p:nvPr userDrawn="1"/>
            </p:nvSpPr>
            <p:spPr bwMode="gray">
              <a:xfrm>
                <a:off x="198089" y="287987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29"/>
              <p:cNvSpPr>
                <a:spLocks noChangeShapeType="1"/>
              </p:cNvSpPr>
              <p:nvPr userDrawn="1"/>
            </p:nvSpPr>
            <p:spPr bwMode="gray">
              <a:xfrm>
                <a:off x="198089" y="273583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2" name="Line 30"/>
              <p:cNvSpPr>
                <a:spLocks noChangeShapeType="1"/>
              </p:cNvSpPr>
              <p:nvPr userDrawn="1"/>
            </p:nvSpPr>
            <p:spPr bwMode="gray">
              <a:xfrm>
                <a:off x="198089" y="259180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31"/>
              <p:cNvSpPr>
                <a:spLocks noChangeShapeType="1"/>
              </p:cNvSpPr>
              <p:nvPr userDrawn="1"/>
            </p:nvSpPr>
            <p:spPr bwMode="gray">
              <a:xfrm>
                <a:off x="198089" y="244776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4" name="Line 32"/>
              <p:cNvSpPr>
                <a:spLocks noChangeShapeType="1"/>
              </p:cNvSpPr>
              <p:nvPr userDrawn="1"/>
            </p:nvSpPr>
            <p:spPr bwMode="gray">
              <a:xfrm>
                <a:off x="198089" y="230373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5" name="Line 33"/>
              <p:cNvSpPr>
                <a:spLocks noChangeShapeType="1"/>
              </p:cNvSpPr>
              <p:nvPr userDrawn="1"/>
            </p:nvSpPr>
            <p:spPr bwMode="gray">
              <a:xfrm>
                <a:off x="198089" y="215969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34"/>
              <p:cNvSpPr>
                <a:spLocks noChangeShapeType="1"/>
              </p:cNvSpPr>
              <p:nvPr userDrawn="1"/>
            </p:nvSpPr>
            <p:spPr bwMode="gray">
              <a:xfrm>
                <a:off x="198089" y="201566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35"/>
              <p:cNvSpPr>
                <a:spLocks noChangeShapeType="1"/>
              </p:cNvSpPr>
              <p:nvPr userDrawn="1"/>
            </p:nvSpPr>
            <p:spPr bwMode="gray">
              <a:xfrm>
                <a:off x="198089" y="187162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36"/>
              <p:cNvSpPr>
                <a:spLocks noChangeShapeType="1"/>
              </p:cNvSpPr>
              <p:nvPr userDrawn="1"/>
            </p:nvSpPr>
            <p:spPr bwMode="gray">
              <a:xfrm>
                <a:off x="198089" y="172759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37"/>
              <p:cNvSpPr>
                <a:spLocks noChangeShapeType="1"/>
              </p:cNvSpPr>
              <p:nvPr userDrawn="1"/>
            </p:nvSpPr>
            <p:spPr bwMode="gray">
              <a:xfrm>
                <a:off x="198089" y="158355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38"/>
              <p:cNvSpPr>
                <a:spLocks noChangeShapeType="1"/>
              </p:cNvSpPr>
              <p:nvPr userDrawn="1"/>
            </p:nvSpPr>
            <p:spPr bwMode="gray">
              <a:xfrm>
                <a:off x="198089" y="143952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39"/>
              <p:cNvSpPr>
                <a:spLocks noChangeShapeType="1"/>
              </p:cNvSpPr>
              <p:nvPr userDrawn="1"/>
            </p:nvSpPr>
            <p:spPr bwMode="gray">
              <a:xfrm>
                <a:off x="198089" y="129548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cxnSp>
        <p:nvCxnSpPr>
          <p:cNvPr id="142" name="直線コネクタ 141">
            <a:extLst>
              <a:ext uri="{FF2B5EF4-FFF2-40B4-BE49-F238E27FC236}">
                <a16:creationId xmlns:a16="http://schemas.microsoft.com/office/drawing/2014/main" id="{423454BB-0CA5-42F1-9A21-92D0DEC792C0}"/>
              </a:ext>
            </a:extLst>
          </p:cNvPr>
          <p:cNvCxnSpPr/>
          <p:nvPr userDrawn="1"/>
        </p:nvCxnSpPr>
        <p:spPr bwMode="gray">
          <a:xfrm>
            <a:off x="199556" y="6431620"/>
            <a:ext cx="9504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0" name="Text Placeholder 2">
            <a:extLst>
              <a:ext uri="{FF2B5EF4-FFF2-40B4-BE49-F238E27FC236}">
                <a16:creationId xmlns:a16="http://schemas.microsoft.com/office/drawing/2014/main" id="{0EC08A8B-C371-4582-B62B-1CE8BAE16C25}"/>
              </a:ext>
            </a:extLst>
          </p:cNvPr>
          <p:cNvSpPr>
            <a:spLocks noGrp="1"/>
          </p:cNvSpPr>
          <p:nvPr>
            <p:ph type="body" idx="1"/>
          </p:nvPr>
        </p:nvSpPr>
        <p:spPr bwMode="gray">
          <a:xfrm>
            <a:off x="199556" y="586800"/>
            <a:ext cx="9505949" cy="644295"/>
          </a:xfrm>
          <a:prstGeom prst="rect">
            <a:avLst/>
          </a:prstGeom>
        </p:spPr>
        <p:txBody>
          <a:bodyPr vert="horz" lIns="36000" tIns="45720" rIns="0" bIns="45720" rtlCol="0">
            <a:noAutofit/>
          </a:bodyPr>
          <a:lstStyle/>
          <a:p>
            <a:pPr lvl="0"/>
            <a:r>
              <a:rPr lang="ja-JP" altLang="en-US" dirty="0"/>
              <a:t>マスター テキストの書式設定</a:t>
            </a:r>
          </a:p>
          <a:p>
            <a:pPr lvl="0"/>
            <a:r>
              <a:rPr lang="ja-JP" altLang="en-US" dirty="0"/>
              <a:t>第 </a:t>
            </a:r>
            <a:r>
              <a:rPr lang="en-US" altLang="ja-JP" dirty="0"/>
              <a:t>2 </a:t>
            </a:r>
            <a:r>
              <a:rPr lang="ja-JP" altLang="en-US" dirty="0"/>
              <a:t>レベル</a:t>
            </a:r>
            <a:endParaRPr lang="en-US" dirty="0"/>
          </a:p>
        </p:txBody>
      </p:sp>
      <p:pic>
        <p:nvPicPr>
          <p:cNvPr id="121" name="Picture 14" descr="日本総研">
            <a:extLst>
              <a:ext uri="{FF2B5EF4-FFF2-40B4-BE49-F238E27FC236}">
                <a16:creationId xmlns:a16="http://schemas.microsoft.com/office/drawing/2014/main" id="{1FE13931-49D7-4A54-9DA3-8DF462980879}"/>
              </a:ext>
            </a:extLst>
          </p:cNvPr>
          <p:cNvPicPr>
            <a:picLocks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gray">
          <a:xfrm>
            <a:off x="200025" y="6474292"/>
            <a:ext cx="1122881" cy="28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 name="Text Box 16">
            <a:extLst>
              <a:ext uri="{FF2B5EF4-FFF2-40B4-BE49-F238E27FC236}">
                <a16:creationId xmlns:a16="http://schemas.microsoft.com/office/drawing/2014/main" id="{254747F4-9453-411D-8301-48A01DA17770}"/>
              </a:ext>
            </a:extLst>
          </p:cNvPr>
          <p:cNvSpPr txBox="1">
            <a:spLocks noChangeArrowheads="1"/>
          </p:cNvSpPr>
          <p:nvPr userDrawn="1"/>
        </p:nvSpPr>
        <p:spPr bwMode="gray">
          <a:xfrm>
            <a:off x="5509887" y="6508592"/>
            <a:ext cx="4196088" cy="21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45714" rIns="0" bIns="45714">
            <a:noAutofit/>
          </a:bodyPr>
          <a:lstStyle>
            <a:defPPr>
              <a:defRPr lang="ja-JP"/>
            </a:defPPr>
            <a:lvl1pPr algn="ctr" rtl="0" fontAlgn="base">
              <a:spcBef>
                <a:spcPct val="0"/>
              </a:spcBef>
              <a:spcAft>
                <a:spcPct val="0"/>
              </a:spcAft>
              <a:defRPr kumimoji="1" sz="1400" kern="1200">
                <a:solidFill>
                  <a:schemeClr val="tx1"/>
                </a:solidFill>
                <a:latin typeface="Arial" charset="0"/>
                <a:ea typeface="HGPｺﾞｼｯｸM" pitchFamily="50" charset="-128"/>
                <a:cs typeface="+mn-cs"/>
              </a:defRPr>
            </a:lvl1pPr>
            <a:lvl2pPr marL="457200" algn="ctr" rtl="0" fontAlgn="base">
              <a:spcBef>
                <a:spcPct val="0"/>
              </a:spcBef>
              <a:spcAft>
                <a:spcPct val="0"/>
              </a:spcAft>
              <a:defRPr kumimoji="1" sz="1400" kern="1200">
                <a:solidFill>
                  <a:schemeClr val="tx1"/>
                </a:solidFill>
                <a:latin typeface="Arial" charset="0"/>
                <a:ea typeface="HGPｺﾞｼｯｸM" pitchFamily="50" charset="-128"/>
                <a:cs typeface="+mn-cs"/>
              </a:defRPr>
            </a:lvl2pPr>
            <a:lvl3pPr marL="914400" algn="ctr" rtl="0" fontAlgn="base">
              <a:spcBef>
                <a:spcPct val="0"/>
              </a:spcBef>
              <a:spcAft>
                <a:spcPct val="0"/>
              </a:spcAft>
              <a:defRPr kumimoji="1" sz="1400" kern="1200">
                <a:solidFill>
                  <a:schemeClr val="tx1"/>
                </a:solidFill>
                <a:latin typeface="Arial" charset="0"/>
                <a:ea typeface="HGPｺﾞｼｯｸM" pitchFamily="50" charset="-128"/>
                <a:cs typeface="+mn-cs"/>
              </a:defRPr>
            </a:lvl3pPr>
            <a:lvl4pPr marL="1371600" algn="ctr" rtl="0" fontAlgn="base">
              <a:spcBef>
                <a:spcPct val="0"/>
              </a:spcBef>
              <a:spcAft>
                <a:spcPct val="0"/>
              </a:spcAft>
              <a:defRPr kumimoji="1" sz="1400" kern="1200">
                <a:solidFill>
                  <a:schemeClr val="tx1"/>
                </a:solidFill>
                <a:latin typeface="Arial" charset="0"/>
                <a:ea typeface="HGPｺﾞｼｯｸM" pitchFamily="50" charset="-128"/>
                <a:cs typeface="+mn-cs"/>
              </a:defRPr>
            </a:lvl4pPr>
            <a:lvl5pPr marL="1828800" algn="ctr" rtl="0" fontAlgn="base">
              <a:spcBef>
                <a:spcPct val="0"/>
              </a:spcBef>
              <a:spcAft>
                <a:spcPct val="0"/>
              </a:spcAft>
              <a:defRPr kumimoji="1" sz="1400" kern="1200">
                <a:solidFill>
                  <a:schemeClr val="tx1"/>
                </a:solidFill>
                <a:latin typeface="Arial" charset="0"/>
                <a:ea typeface="HGPｺﾞｼｯｸM" pitchFamily="50" charset="-128"/>
                <a:cs typeface="+mn-cs"/>
              </a:defRPr>
            </a:lvl5pPr>
            <a:lvl6pPr marL="2286000" algn="l" defTabSz="914400" rtl="0" eaLnBrk="1" latinLnBrk="0" hangingPunct="1">
              <a:defRPr kumimoji="1" sz="1400" kern="1200">
                <a:solidFill>
                  <a:schemeClr val="tx1"/>
                </a:solidFill>
                <a:latin typeface="Arial" charset="0"/>
                <a:ea typeface="HGPｺﾞｼｯｸM" pitchFamily="50" charset="-128"/>
                <a:cs typeface="+mn-cs"/>
              </a:defRPr>
            </a:lvl6pPr>
            <a:lvl7pPr marL="2743200" algn="l" defTabSz="914400" rtl="0" eaLnBrk="1" latinLnBrk="0" hangingPunct="1">
              <a:defRPr kumimoji="1" sz="1400" kern="1200">
                <a:solidFill>
                  <a:schemeClr val="tx1"/>
                </a:solidFill>
                <a:latin typeface="Arial" charset="0"/>
                <a:ea typeface="HGPｺﾞｼｯｸM" pitchFamily="50" charset="-128"/>
                <a:cs typeface="+mn-cs"/>
              </a:defRPr>
            </a:lvl7pPr>
            <a:lvl8pPr marL="3200400" algn="l" defTabSz="914400" rtl="0" eaLnBrk="1" latinLnBrk="0" hangingPunct="1">
              <a:defRPr kumimoji="1" sz="1400" kern="1200">
                <a:solidFill>
                  <a:schemeClr val="tx1"/>
                </a:solidFill>
                <a:latin typeface="Arial" charset="0"/>
                <a:ea typeface="HGPｺﾞｼｯｸM" pitchFamily="50" charset="-128"/>
                <a:cs typeface="+mn-cs"/>
              </a:defRPr>
            </a:lvl8pPr>
            <a:lvl9pPr marL="3657600" algn="l" defTabSz="914400" rtl="0" eaLnBrk="1" latinLnBrk="0" hangingPunct="1">
              <a:defRPr kumimoji="1" sz="1400" kern="1200">
                <a:solidFill>
                  <a:schemeClr val="tx1"/>
                </a:solidFill>
                <a:latin typeface="Arial" charset="0"/>
                <a:ea typeface="HGPｺﾞｼｯｸM" pitchFamily="50" charset="-128"/>
                <a:cs typeface="+mn-cs"/>
              </a:defRPr>
            </a:lvl9pPr>
          </a:lstStyle>
          <a:p>
            <a:pPr algn="r">
              <a:defRPr/>
            </a:pPr>
            <a:r>
              <a:rPr lang="en-US" altLang="ja-JP" sz="800" dirty="0">
                <a:latin typeface="+mj-lt"/>
                <a:ea typeface="HGPｺﾞｼｯｸE" pitchFamily="50" charset="-128"/>
              </a:rPr>
              <a:t>Copyright </a:t>
            </a:r>
            <a:r>
              <a:rPr lang="ja-JP" altLang="en-US" sz="800" dirty="0">
                <a:latin typeface="+mj-lt"/>
                <a:ea typeface="HGPｺﾞｼｯｸE" pitchFamily="50" charset="-128"/>
              </a:rPr>
              <a:t>（</a:t>
            </a:r>
            <a:r>
              <a:rPr lang="en-US" altLang="ja-JP" sz="800" dirty="0">
                <a:latin typeface="+mj-lt"/>
                <a:ea typeface="HGPｺﾞｼｯｸE" pitchFamily="50" charset="-128"/>
              </a:rPr>
              <a:t>C</a:t>
            </a:r>
            <a:r>
              <a:rPr lang="ja-JP" altLang="en-US" sz="800" dirty="0">
                <a:latin typeface="+mj-lt"/>
                <a:ea typeface="HGPｺﾞｼｯｸE" pitchFamily="50" charset="-128"/>
              </a:rPr>
              <a:t>）</a:t>
            </a:r>
            <a:r>
              <a:rPr lang="en-US" altLang="ja-JP" sz="800" dirty="0">
                <a:latin typeface="+mj-lt"/>
                <a:ea typeface="HGPｺﾞｼｯｸE" pitchFamily="50" charset="-128"/>
              </a:rPr>
              <a:t> 2020 The Japan Research Institute, Limited. All Rights Reserved.</a:t>
            </a:r>
          </a:p>
        </p:txBody>
      </p:sp>
    </p:spTree>
    <p:extLst>
      <p:ext uri="{BB962C8B-B14F-4D97-AF65-F5344CB8AC3E}">
        <p14:creationId xmlns:p14="http://schemas.microsoft.com/office/powerpoint/2010/main" val="281827191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8" r:id="rId5"/>
    <p:sldLayoutId id="2147483676" r:id="rId6"/>
    <p:sldLayoutId id="2147483677" r:id="rId7"/>
  </p:sldLayoutIdLst>
  <p:hf sldNum="0" hdr="0" ftr="0" dt="0"/>
  <p:txStyles>
    <p:titleStyle>
      <a:lvl1pPr algn="l" defTabSz="914400" rtl="0" eaLnBrk="1" latinLnBrk="0" hangingPunct="1">
        <a:lnSpc>
          <a:spcPct val="90000"/>
        </a:lnSpc>
        <a:spcBef>
          <a:spcPct val="0"/>
        </a:spcBef>
        <a:buNone/>
        <a:defRPr kumimoji="1" sz="20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buFont typeface="Arial" panose="020B0604020202020204" pitchFamily="34" charset="0"/>
        <a:buNone/>
        <a:defRPr kumimoji="1" sz="1800" kern="1200">
          <a:solidFill>
            <a:schemeClr val="tx1"/>
          </a:solidFill>
          <a:latin typeface="+mn-lt"/>
          <a:ea typeface="+mn-ea"/>
          <a:cs typeface="+mn-cs"/>
        </a:defRPr>
      </a:lvl1pPr>
      <a:lvl2pPr marL="452438" indent="-273050" algn="l" defTabSz="914400" rtl="0" eaLnBrk="1" latinLnBrk="0" hangingPunct="1">
        <a:lnSpc>
          <a:spcPct val="90000"/>
        </a:lnSpc>
        <a:spcBef>
          <a:spcPts val="500"/>
        </a:spcBef>
        <a:buFont typeface="Meiryo UI" panose="020B0604030504040204" pitchFamily="50" charset="-128"/>
        <a:buChar char="—"/>
        <a:defRPr kumimoji="1"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16">
          <p15:clr>
            <a:srgbClr val="F26B43"/>
          </p15:clr>
        </p15:guide>
        <p15:guide id="2" pos="3120">
          <p15:clr>
            <a:srgbClr val="F26B43"/>
          </p15:clr>
        </p15:guide>
        <p15:guide id="3" pos="126">
          <p15:clr>
            <a:srgbClr val="F26B43"/>
          </p15:clr>
        </p15:guide>
        <p15:guide id="4" pos="6114">
          <p15:clr>
            <a:srgbClr val="F26B43"/>
          </p15:clr>
        </p15:guide>
        <p15:guide id="5" orient="horz" pos="369">
          <p15:clr>
            <a:srgbClr val="F26B43"/>
          </p15:clr>
        </p15:guide>
        <p15:guide id="6" orient="horz" pos="780">
          <p15:clr>
            <a:srgbClr val="F26B43"/>
          </p15:clr>
        </p15:guide>
        <p15:guide id="7" orient="horz" pos="3959">
          <p15:clr>
            <a:srgbClr val="F26B43"/>
          </p15:clr>
        </p15:guide>
        <p15:guide id="8" orient="horz" pos="405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5BC2724-B22C-4303-9D64-90231E8A49B8}"/>
              </a:ext>
            </a:extLst>
          </p:cNvPr>
          <p:cNvSpPr>
            <a:spLocks noGrp="1"/>
          </p:cNvSpPr>
          <p:nvPr>
            <p:ph type="title"/>
          </p:nvPr>
        </p:nvSpPr>
        <p:spPr>
          <a:xfrm>
            <a:off x="183000" y="44624"/>
            <a:ext cx="9522505" cy="369332"/>
          </a:xfrm>
        </p:spPr>
        <p:txBody>
          <a:bodyPr/>
          <a:lstStyle/>
          <a:p>
            <a:r>
              <a:rPr lang="ja-JP" altLang="en-US" dirty="0">
                <a:latin typeface="Meiryo UI" panose="020B0604030504040204" pitchFamily="50" charset="-128"/>
                <a:ea typeface="Meiryo UI" panose="020B0604030504040204" pitchFamily="50" charset="-128"/>
              </a:rPr>
              <a:t>（企業名）</a:t>
            </a:r>
            <a:endParaRPr kumimoji="1" lang="ja-JP" altLang="en-US" dirty="0">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DD941CD9-3240-4BE7-A2E4-01A7E5883C80}"/>
              </a:ext>
            </a:extLst>
          </p:cNvPr>
          <p:cNvGraphicFramePr>
            <a:graphicFrameLocks noGrp="1"/>
          </p:cNvGraphicFramePr>
          <p:nvPr>
            <p:extLst>
              <p:ext uri="{D42A27DB-BD31-4B8C-83A1-F6EECF244321}">
                <p14:modId xmlns:p14="http://schemas.microsoft.com/office/powerpoint/2010/main" val="2828041106"/>
              </p:ext>
            </p:extLst>
          </p:nvPr>
        </p:nvGraphicFramePr>
        <p:xfrm>
          <a:off x="214976" y="692696"/>
          <a:ext cx="3477884" cy="2268000"/>
        </p:xfrm>
        <a:graphic>
          <a:graphicData uri="http://schemas.openxmlformats.org/drawingml/2006/table">
            <a:tbl>
              <a:tblPr firstRow="1" bandRow="1">
                <a:tableStyleId>{5C22544A-7EE6-4342-B048-85BDC9FD1C3A}</a:tableStyleId>
              </a:tblPr>
              <a:tblGrid>
                <a:gridCol w="1037240">
                  <a:extLst>
                    <a:ext uri="{9D8B030D-6E8A-4147-A177-3AD203B41FA5}">
                      <a16:colId xmlns:a16="http://schemas.microsoft.com/office/drawing/2014/main" val="20000"/>
                    </a:ext>
                  </a:extLst>
                </a:gridCol>
                <a:gridCol w="2440644">
                  <a:extLst>
                    <a:ext uri="{9D8B030D-6E8A-4147-A177-3AD203B41FA5}">
                      <a16:colId xmlns:a16="http://schemas.microsoft.com/office/drawing/2014/main" val="20001"/>
                    </a:ext>
                  </a:extLst>
                </a:gridCol>
              </a:tblGrid>
              <a:tr h="324000">
                <a:tc>
                  <a:txBody>
                    <a:bodyPr/>
                    <a:lstStyle/>
                    <a:p>
                      <a:pPr algn="dist"/>
                      <a:r>
                        <a:rPr kumimoji="1" lang="ja-JP" altLang="en-US" sz="1200" dirty="0">
                          <a:solidFill>
                            <a:schemeClr val="tx1"/>
                          </a:solidFill>
                          <a:latin typeface="Meiryo UI" panose="020B0604030504040204" pitchFamily="50" charset="-128"/>
                          <a:ea typeface="Meiryo UI" panose="020B0604030504040204" pitchFamily="50" charset="-128"/>
                        </a:rPr>
                        <a:t>設立</a:t>
                      </a: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　　　　　年　　　月　　　日</a:t>
                      </a: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28575603"/>
                  </a:ext>
                </a:extLst>
              </a:tr>
              <a:tr h="324000">
                <a:tc>
                  <a:txBody>
                    <a:bodyPr/>
                    <a:lstStyle/>
                    <a:p>
                      <a:pPr algn="dist"/>
                      <a:r>
                        <a:rPr kumimoji="1" lang="ja-JP" altLang="en-US" sz="1200" b="1" dirty="0">
                          <a:solidFill>
                            <a:schemeClr val="tx1"/>
                          </a:solidFill>
                          <a:latin typeface="Meiryo UI" panose="020B0604030504040204" pitchFamily="50" charset="-128"/>
                          <a:ea typeface="Meiryo UI" panose="020B0604030504040204" pitchFamily="50" charset="-128"/>
                        </a:rPr>
                        <a:t>代表者</a:t>
                      </a: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324000">
                <a:tc rowSpan="2">
                  <a:txBody>
                    <a:bodyPr/>
                    <a:lstStyle/>
                    <a:p>
                      <a:pPr algn="dist"/>
                      <a:r>
                        <a:rPr kumimoji="1" lang="ja-JP" altLang="en-US" sz="1200" b="1" dirty="0">
                          <a:solidFill>
                            <a:schemeClr val="tx1"/>
                          </a:solidFill>
                          <a:latin typeface="Meiryo UI" panose="020B0604030504040204" pitchFamily="50" charset="-128"/>
                          <a:ea typeface="Meiryo UI" panose="020B0604030504040204" pitchFamily="50" charset="-128"/>
                        </a:rPr>
                        <a:t>当日参加者</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a:r>
                        <a:rPr kumimoji="1" lang="en-US" altLang="ja-JP" sz="1200" b="1" dirty="0">
                          <a:solidFill>
                            <a:srgbClr val="FF0000"/>
                          </a:solidFill>
                          <a:latin typeface="Meiryo UI" panose="020B0604030504040204" pitchFamily="50" charset="-128"/>
                          <a:ea typeface="Meiryo UI" panose="020B0604030504040204" pitchFamily="50" charset="-128"/>
                        </a:rPr>
                        <a:t>※2</a:t>
                      </a:r>
                      <a:r>
                        <a:rPr kumimoji="1" lang="ja-JP" altLang="en-US" sz="1200" b="1" dirty="0">
                          <a:solidFill>
                            <a:srgbClr val="FF0000"/>
                          </a:solidFill>
                          <a:latin typeface="Meiryo UI" panose="020B0604030504040204" pitchFamily="50" charset="-128"/>
                          <a:ea typeface="Meiryo UI" panose="020B0604030504040204" pitchFamily="50" charset="-128"/>
                        </a:rPr>
                        <a:t>名まで</a:t>
                      </a:r>
                      <a:endParaRPr kumimoji="1" lang="en-US" altLang="ja-JP" sz="1200" b="1"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r h="324000">
                <a:tc vMerge="1">
                  <a:txBody>
                    <a:bodyPr/>
                    <a:lstStyle/>
                    <a:p>
                      <a:pPr algn="dist"/>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tx1">
                        <a:lumMod val="10000"/>
                        <a:lumOff val="90000"/>
                      </a:schemeClr>
                    </a:solidFill>
                  </a:tcPr>
                </a:tc>
                <a:tc>
                  <a:txBody>
                    <a:bodyPr/>
                    <a:lstStyle/>
                    <a:p>
                      <a:pPr algn="l"/>
                      <a:endParaRPr kumimoji="1" lang="ja-JP" altLang="en-US" sz="1200" b="0" spc="-130" baseline="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r h="324000">
                <a:tc>
                  <a:txBody>
                    <a:bodyPr/>
                    <a:lstStyle/>
                    <a:p>
                      <a:pPr algn="dist"/>
                      <a:r>
                        <a:rPr kumimoji="1" lang="en-US" altLang="ja-JP" sz="1200" b="1" dirty="0">
                          <a:solidFill>
                            <a:schemeClr val="tx1"/>
                          </a:solidFill>
                          <a:latin typeface="Meiryo UI" panose="020B0604030504040204" pitchFamily="50" charset="-128"/>
                          <a:ea typeface="Meiryo UI" panose="020B0604030504040204" pitchFamily="50" charset="-128"/>
                        </a:rPr>
                        <a:t>TEL</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3"/>
                  </a:ext>
                </a:extLst>
              </a:tr>
              <a:tr h="324000">
                <a:tc rowSpan="2">
                  <a:txBody>
                    <a:bodyPr/>
                    <a:lstStyle/>
                    <a:p>
                      <a:pPr algn="dist"/>
                      <a:r>
                        <a:rPr kumimoji="1" lang="ja-JP" altLang="en-US" sz="1200" b="1" dirty="0">
                          <a:solidFill>
                            <a:schemeClr val="tx1"/>
                          </a:solidFill>
                          <a:latin typeface="Meiryo UI" panose="020B0604030504040204" pitchFamily="50" charset="-128"/>
                          <a:ea typeface="Meiryo UI" panose="020B0604030504040204" pitchFamily="50" charset="-128"/>
                        </a:rPr>
                        <a:t>参加者</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a:r>
                        <a:rPr kumimoji="1" lang="en-US" altLang="ja-JP" sz="1200" b="1" dirty="0">
                          <a:solidFill>
                            <a:schemeClr val="tx1"/>
                          </a:solidFill>
                          <a:latin typeface="Meiryo UI" panose="020B0604030504040204" pitchFamily="50" charset="-128"/>
                          <a:ea typeface="Meiryo UI" panose="020B0604030504040204" pitchFamily="50" charset="-128"/>
                        </a:rPr>
                        <a:t>Email</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417294658"/>
                  </a:ext>
                </a:extLst>
              </a:tr>
              <a:tr h="324000">
                <a:tc vMerge="1">
                  <a:txBody>
                    <a:bodyPr/>
                    <a:lstStyle/>
                    <a:p>
                      <a:pPr algn="dist"/>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86397082"/>
                  </a:ext>
                </a:extLst>
              </a:tr>
            </a:tbl>
          </a:graphicData>
        </a:graphic>
      </p:graphicFrame>
      <p:sp>
        <p:nvSpPr>
          <p:cNvPr id="6" name="正方形/長方形 5">
            <a:extLst>
              <a:ext uri="{FF2B5EF4-FFF2-40B4-BE49-F238E27FC236}">
                <a16:creationId xmlns:a16="http://schemas.microsoft.com/office/drawing/2014/main" id="{C88D71E5-AD66-4C28-8820-0445EE0B667D}"/>
              </a:ext>
            </a:extLst>
          </p:cNvPr>
          <p:cNvSpPr/>
          <p:nvPr/>
        </p:nvSpPr>
        <p:spPr>
          <a:xfrm>
            <a:off x="214976" y="404664"/>
            <a:ext cx="1082348" cy="307777"/>
          </a:xfrm>
          <a:prstGeom prst="rect">
            <a:avLst/>
          </a:prstGeom>
        </p:spPr>
        <p:txBody>
          <a:bodyPr wrap="none">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企業概要</a:t>
            </a:r>
            <a:r>
              <a:rPr lang="en-US" altLang="ja-JP" sz="1400" b="1" dirty="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7E21AF6B-10EC-4A7E-9BE2-E861B68D9316}"/>
              </a:ext>
            </a:extLst>
          </p:cNvPr>
          <p:cNvGraphicFramePr>
            <a:graphicFrameLocks noGrp="1"/>
          </p:cNvGraphicFramePr>
          <p:nvPr>
            <p:extLst>
              <p:ext uri="{D42A27DB-BD31-4B8C-83A1-F6EECF244321}">
                <p14:modId xmlns:p14="http://schemas.microsoft.com/office/powerpoint/2010/main" val="183223398"/>
              </p:ext>
            </p:extLst>
          </p:nvPr>
        </p:nvGraphicFramePr>
        <p:xfrm>
          <a:off x="3702082" y="692696"/>
          <a:ext cx="6028335" cy="2267892"/>
        </p:xfrm>
        <a:graphic>
          <a:graphicData uri="http://schemas.openxmlformats.org/drawingml/2006/table">
            <a:tbl>
              <a:tblPr firstRow="1" bandRow="1">
                <a:tableStyleId>{5C22544A-7EE6-4342-B048-85BDC9FD1C3A}</a:tableStyleId>
              </a:tblPr>
              <a:tblGrid>
                <a:gridCol w="1019397">
                  <a:extLst>
                    <a:ext uri="{9D8B030D-6E8A-4147-A177-3AD203B41FA5}">
                      <a16:colId xmlns:a16="http://schemas.microsoft.com/office/drawing/2014/main" val="20000"/>
                    </a:ext>
                  </a:extLst>
                </a:gridCol>
                <a:gridCol w="5008938">
                  <a:extLst>
                    <a:ext uri="{9D8B030D-6E8A-4147-A177-3AD203B41FA5}">
                      <a16:colId xmlns:a16="http://schemas.microsoft.com/office/drawing/2014/main" val="20001"/>
                    </a:ext>
                  </a:extLst>
                </a:gridCol>
              </a:tblGrid>
              <a:tr h="647892">
                <a:tc>
                  <a:txBody>
                    <a:bodyPr/>
                    <a:lstStyle/>
                    <a:p>
                      <a:pPr algn="dist"/>
                      <a:r>
                        <a:rPr kumimoji="1" lang="ja-JP" altLang="en-US" sz="1200" spc="0" baseline="0" dirty="0">
                          <a:solidFill>
                            <a:schemeClr val="tx1"/>
                          </a:solidFill>
                          <a:latin typeface="Meiryo UI" panose="020B0604030504040204" pitchFamily="50" charset="-128"/>
                          <a:ea typeface="Meiryo UI" panose="020B0604030504040204" pitchFamily="50" charset="-128"/>
                        </a:rPr>
                        <a:t>所在地</a:t>
                      </a: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nSpc>
                          <a:spcPts val="1200"/>
                        </a:lnSpc>
                      </a:pP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1296000">
                <a:tc gridSpan="2">
                  <a:txBody>
                    <a:bodyPr/>
                    <a:lstStyle/>
                    <a:p>
                      <a:pPr marL="0" indent="0" algn="just">
                        <a:lnSpc>
                          <a:spcPts val="1200"/>
                        </a:lnSpc>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◆企業概要◆</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216000" indent="-171450" algn="just" defTabSz="914400" rtl="0" eaLnBrk="1" latinLnBrk="0" hangingPunct="1">
                        <a:lnSpc>
                          <a:spcPts val="1200"/>
                        </a:lnSpc>
                        <a:buClr>
                          <a:schemeClr val="bg1">
                            <a:lumMod val="50000"/>
                          </a:schemeClr>
                        </a:buClr>
                        <a:buSzPct val="100000"/>
                        <a:buFont typeface="Wingdings" panose="05000000000000000000" pitchFamily="2" charset="2"/>
                        <a:buChar char="l"/>
                      </a:pP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marL="0" indent="0" algn="just">
                        <a:lnSpc>
                          <a:spcPts val="1200"/>
                        </a:lnSpc>
                        <a:buFont typeface="Wingdings" panose="05000000000000000000" pitchFamily="2" charset="2"/>
                        <a:buNone/>
                      </a:pP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marL="0" indent="0" algn="just">
                        <a:lnSpc>
                          <a:spcPts val="1200"/>
                        </a:lnSpc>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◆主な事業◆</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171450" indent="-171450" algn="just">
                        <a:lnSpc>
                          <a:spcPts val="1200"/>
                        </a:lnSpc>
                        <a:buFont typeface="Wingdings" panose="05000000000000000000" pitchFamily="2" charset="2"/>
                        <a:buChar char="l"/>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324000">
                <a:tc>
                  <a:txBody>
                    <a:bodyPr/>
                    <a:lstStyle/>
                    <a:p>
                      <a:pPr marL="44550" indent="0" algn="dist" defTabSz="914400" rtl="0" eaLnBrk="1" latinLnBrk="0" hangingPunct="1">
                        <a:buClr>
                          <a:schemeClr val="bg1">
                            <a:lumMod val="50000"/>
                          </a:schemeClr>
                        </a:buClr>
                        <a:buSzPct val="80000"/>
                        <a:buFont typeface="Wingdings" panose="05000000000000000000" pitchFamily="2" charset="2"/>
                        <a:buNone/>
                      </a:pPr>
                      <a:r>
                        <a:rPr kumimoji="1" lang="en-US" altLang="ja-JP" sz="1200" b="1" kern="1200" dirty="0">
                          <a:solidFill>
                            <a:schemeClr val="tx1"/>
                          </a:solidFill>
                          <a:latin typeface="Meiryo UI" panose="020B0604030504040204" pitchFamily="50" charset="-128"/>
                          <a:ea typeface="Meiryo UI" panose="020B0604030504040204" pitchFamily="50" charset="-128"/>
                          <a:cs typeface="+mn-cs"/>
                        </a:rPr>
                        <a:t>WEB</a:t>
                      </a:r>
                      <a:r>
                        <a:rPr kumimoji="1" lang="ja-JP" altLang="en-US" sz="1200" b="1" kern="1200" dirty="0">
                          <a:solidFill>
                            <a:schemeClr val="tx1"/>
                          </a:solidFill>
                          <a:latin typeface="Meiryo UI" panose="020B0604030504040204" pitchFamily="50" charset="-128"/>
                          <a:ea typeface="Meiryo UI" panose="020B0604030504040204" pitchFamily="50" charset="-128"/>
                          <a:cs typeface="+mn-cs"/>
                        </a:rPr>
                        <a:t>サイト</a:t>
                      </a: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nSpc>
                          <a:spcPts val="1200"/>
                        </a:lnSpc>
                      </a:pPr>
                      <a:endParaRPr kumimoji="1" lang="ja-JP" altLang="en-US" sz="1200" dirty="0">
                        <a:solidFill>
                          <a:schemeClr val="tx1"/>
                        </a:solidFill>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597665413"/>
                  </a:ext>
                </a:extLst>
              </a:tr>
            </a:tbl>
          </a:graphicData>
        </a:graphic>
      </p:graphicFrame>
      <p:cxnSp>
        <p:nvCxnSpPr>
          <p:cNvPr id="12" name="直線コネクタ 11"/>
          <p:cNvCxnSpPr/>
          <p:nvPr/>
        </p:nvCxnSpPr>
        <p:spPr>
          <a:xfrm>
            <a:off x="183000" y="420457"/>
            <a:ext cx="95400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aphicFrame>
        <p:nvGraphicFramePr>
          <p:cNvPr id="18" name="表 17">
            <a:extLst>
              <a:ext uri="{FF2B5EF4-FFF2-40B4-BE49-F238E27FC236}">
                <a16:creationId xmlns:a16="http://schemas.microsoft.com/office/drawing/2014/main" id="{ED3398EE-609F-42B4-B7E4-A89EE5546777}"/>
              </a:ext>
            </a:extLst>
          </p:cNvPr>
          <p:cNvGraphicFramePr>
            <a:graphicFrameLocks noGrp="1"/>
          </p:cNvGraphicFramePr>
          <p:nvPr>
            <p:extLst>
              <p:ext uri="{D42A27DB-BD31-4B8C-83A1-F6EECF244321}">
                <p14:modId xmlns:p14="http://schemas.microsoft.com/office/powerpoint/2010/main" val="1165884258"/>
              </p:ext>
            </p:extLst>
          </p:nvPr>
        </p:nvGraphicFramePr>
        <p:xfrm>
          <a:off x="213332" y="4221088"/>
          <a:ext cx="4667660" cy="1152128"/>
        </p:xfrm>
        <a:graphic>
          <a:graphicData uri="http://schemas.openxmlformats.org/drawingml/2006/table">
            <a:tbl>
              <a:tblPr firstRow="1" bandRow="1">
                <a:tableStyleId>{5C22544A-7EE6-4342-B048-85BDC9FD1C3A}</a:tableStyleId>
              </a:tblPr>
              <a:tblGrid>
                <a:gridCol w="1283284">
                  <a:extLst>
                    <a:ext uri="{9D8B030D-6E8A-4147-A177-3AD203B41FA5}">
                      <a16:colId xmlns:a16="http://schemas.microsoft.com/office/drawing/2014/main" val="526948257"/>
                    </a:ext>
                  </a:extLst>
                </a:gridCol>
                <a:gridCol w="3384376">
                  <a:extLst>
                    <a:ext uri="{9D8B030D-6E8A-4147-A177-3AD203B41FA5}">
                      <a16:colId xmlns:a16="http://schemas.microsoft.com/office/drawing/2014/main" val="20000"/>
                    </a:ext>
                  </a:extLst>
                </a:gridCol>
              </a:tblGrid>
              <a:tr h="1152128">
                <a:tc>
                  <a:txBody>
                    <a:bodyPr/>
                    <a:lstStyle/>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やりたいこと</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解決したい課題</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記入任意</a:t>
                      </a:r>
                      <a:r>
                        <a:rPr kumimoji="1" lang="en-US" altLang="ja-JP" sz="1200" b="1" dirty="0">
                          <a:solidFill>
                            <a:schemeClr val="tx1"/>
                          </a:solidFill>
                          <a:latin typeface="Meiryo UI" panose="020B0604030504040204" pitchFamily="50" charset="-128"/>
                          <a:ea typeface="Meiryo UI" panose="020B0604030504040204" pitchFamily="50" charset="-128"/>
                        </a:rPr>
                        <a:t>】</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144000" anchor="ctr">
                    <a:lnL w="12700"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buClr>
                          <a:schemeClr val="bg1">
                            <a:lumMod val="50000"/>
                          </a:schemeClr>
                        </a:buClr>
                        <a:buSzPct val="100000"/>
                        <a:buFont typeface="Wingdings" panose="05000000000000000000" pitchFamily="2" charset="2"/>
                        <a:buNone/>
                      </a:pPr>
                      <a:r>
                        <a:rPr kumimoji="1" lang="ja-JP" altLang="en-US" sz="1200" b="0" dirty="0">
                          <a:solidFill>
                            <a:schemeClr val="tx1"/>
                          </a:solidFill>
                          <a:latin typeface="Meiryo UI" panose="020B0604030504040204" pitchFamily="50" charset="-128"/>
                          <a:ea typeface="Meiryo UI" panose="020B0604030504040204" pitchFamily="50" charset="-128"/>
                        </a:rPr>
                        <a:t>（記入例）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○○の取組を実施したい</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将来的に○○ができればと考えている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○○が課題となっており悩んでいる　等</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4400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20" name="表 19">
            <a:extLst>
              <a:ext uri="{FF2B5EF4-FFF2-40B4-BE49-F238E27FC236}">
                <a16:creationId xmlns:a16="http://schemas.microsoft.com/office/drawing/2014/main" id="{B9696A96-0E02-43F0-BB04-BF6D9F77F8D6}"/>
              </a:ext>
            </a:extLst>
          </p:cNvPr>
          <p:cNvGraphicFramePr>
            <a:graphicFrameLocks noGrp="1"/>
          </p:cNvGraphicFramePr>
          <p:nvPr>
            <p:extLst>
              <p:ext uri="{D42A27DB-BD31-4B8C-83A1-F6EECF244321}">
                <p14:modId xmlns:p14="http://schemas.microsoft.com/office/powerpoint/2010/main" val="3777551402"/>
              </p:ext>
            </p:extLst>
          </p:nvPr>
        </p:nvGraphicFramePr>
        <p:xfrm>
          <a:off x="5041615" y="4221088"/>
          <a:ext cx="4663890" cy="1152128"/>
        </p:xfrm>
        <a:graphic>
          <a:graphicData uri="http://schemas.openxmlformats.org/drawingml/2006/table">
            <a:tbl>
              <a:tblPr firstRow="1" bandRow="1">
                <a:tableStyleId>{5C22544A-7EE6-4342-B048-85BDC9FD1C3A}</a:tableStyleId>
              </a:tblPr>
              <a:tblGrid>
                <a:gridCol w="1279514">
                  <a:extLst>
                    <a:ext uri="{9D8B030D-6E8A-4147-A177-3AD203B41FA5}">
                      <a16:colId xmlns:a16="http://schemas.microsoft.com/office/drawing/2014/main" val="526948257"/>
                    </a:ext>
                  </a:extLst>
                </a:gridCol>
                <a:gridCol w="3384376">
                  <a:extLst>
                    <a:ext uri="{9D8B030D-6E8A-4147-A177-3AD203B41FA5}">
                      <a16:colId xmlns:a16="http://schemas.microsoft.com/office/drawing/2014/main" val="20000"/>
                    </a:ext>
                  </a:extLst>
                </a:gridCol>
              </a:tblGrid>
              <a:tr h="1152128">
                <a:tc>
                  <a:txBody>
                    <a:bodyPr/>
                    <a:lstStyle/>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マッチングしたい企業の</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ターゲット像</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記入必須</a:t>
                      </a:r>
                      <a:r>
                        <a:rPr kumimoji="1" lang="en-US" altLang="ja-JP" sz="1200" b="1" dirty="0">
                          <a:solidFill>
                            <a:schemeClr val="tx1"/>
                          </a:solidFill>
                          <a:latin typeface="Meiryo UI" panose="020B0604030504040204" pitchFamily="50" charset="-128"/>
                          <a:ea typeface="Meiryo UI" panose="020B0604030504040204" pitchFamily="50" charset="-128"/>
                        </a:rPr>
                        <a:t>】</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144000" anchor="ctr">
                    <a:lnL w="12700"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just">
                        <a:buClr>
                          <a:schemeClr val="bg1">
                            <a:lumMod val="50000"/>
                          </a:schemeClr>
                        </a:buClr>
                        <a:buSzPct val="100000"/>
                        <a:buFont typeface="Wingdings" panose="05000000000000000000" pitchFamily="2" charset="2"/>
                        <a:buNone/>
                      </a:pPr>
                      <a:r>
                        <a:rPr kumimoji="1" lang="ja-JP" altLang="en-US" sz="1200" b="0" dirty="0">
                          <a:solidFill>
                            <a:schemeClr val="tx1"/>
                          </a:solidFill>
                          <a:latin typeface="Meiryo UI" panose="020B0604030504040204" pitchFamily="50" charset="-128"/>
                          <a:ea typeface="Meiryo UI" panose="020B0604030504040204" pitchFamily="50" charset="-128"/>
                        </a:rPr>
                        <a:t>（記入例）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gn="just">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○○を行っている事業者</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gn="just">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左記やりたいことに興味・関心を持ってくれる</a:t>
                      </a:r>
                      <a:r>
                        <a:rPr kumimoji="1" lang="en-US" altLang="ja-JP" sz="1200" b="0" dirty="0">
                          <a:solidFill>
                            <a:schemeClr val="tx1"/>
                          </a:solidFill>
                          <a:latin typeface="Meiryo UI" panose="020B0604030504040204" pitchFamily="50" charset="-128"/>
                          <a:ea typeface="Meiryo UI" panose="020B0604030504040204" pitchFamily="50" charset="-128"/>
                        </a:rPr>
                        <a:t/>
                      </a:r>
                      <a:br>
                        <a:rPr kumimoji="1" lang="en-US" altLang="ja-JP" sz="1200" b="0" dirty="0">
                          <a:solidFill>
                            <a:schemeClr val="tx1"/>
                          </a:solidFill>
                          <a:latin typeface="Meiryo UI" panose="020B0604030504040204" pitchFamily="50" charset="-128"/>
                          <a:ea typeface="Meiryo UI" panose="020B0604030504040204" pitchFamily="50" charset="-128"/>
                        </a:rPr>
                      </a:br>
                      <a:r>
                        <a:rPr kumimoji="1" lang="ja-JP" altLang="en-US" sz="1200" b="0" dirty="0">
                          <a:solidFill>
                            <a:schemeClr val="tx1"/>
                          </a:solidFill>
                          <a:latin typeface="Meiryo UI" panose="020B0604030504040204" pitchFamily="50" charset="-128"/>
                          <a:ea typeface="Meiryo UI" panose="020B0604030504040204" pitchFamily="50" charset="-128"/>
                        </a:rPr>
                        <a:t>事業者　等</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4400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183000" y="6201308"/>
            <a:ext cx="9475143" cy="514205"/>
          </a:xfrm>
          <a:prstGeom prst="rect">
            <a:avLst/>
          </a:prstGeom>
          <a:noFill/>
        </p:spPr>
        <p:txBody>
          <a:bodyPr wrap="square" lIns="72000" tIns="36000" rIns="72000" bIns="36000" rtlCol="0" anchor="ctr">
            <a:normAutofit/>
          </a:bodyPr>
          <a:lstStyle/>
          <a:p>
            <a:pPr marL="177800" marR="0" indent="-177800" defTabSz="914400" eaLnBrk="1" fontAlgn="auto" latinLnBrk="0" hangingPunct="1">
              <a:lnSpc>
                <a:spcPct val="110000"/>
              </a:lnSpc>
              <a:spcBef>
                <a:spcPts val="0"/>
              </a:spcBef>
              <a:spcAft>
                <a:spcPts val="300"/>
              </a:spcAft>
              <a:buClrTx/>
              <a:buSzTx/>
              <a:buFontTx/>
              <a:buNone/>
              <a:tabLst/>
            </a:pPr>
            <a:r>
              <a:rPr kumimoji="1" lang="en-US" altLang="ja-JP" sz="1200" kern="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	</a:t>
            </a:r>
            <a:r>
              <a:rPr kumimoji="1" lang="ja-JP" altLang="en-US" sz="1200" kern="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本シートに記載の情報は全参加事業者様／セミナー講師に事前共有いたします。</a:t>
            </a:r>
            <a:endParaRPr kumimoji="1" lang="en-US" altLang="ja-JP" sz="1200" b="1" kern="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13" name="表 12">
            <a:extLst>
              <a:ext uri="{FF2B5EF4-FFF2-40B4-BE49-F238E27FC236}">
                <a16:creationId xmlns:a16="http://schemas.microsoft.com/office/drawing/2014/main" id="{ED3398EE-609F-42B4-B7E4-A89EE5546777}"/>
              </a:ext>
            </a:extLst>
          </p:cNvPr>
          <p:cNvGraphicFramePr>
            <a:graphicFrameLocks noGrp="1"/>
          </p:cNvGraphicFramePr>
          <p:nvPr>
            <p:extLst>
              <p:ext uri="{D42A27DB-BD31-4B8C-83A1-F6EECF244321}">
                <p14:modId xmlns:p14="http://schemas.microsoft.com/office/powerpoint/2010/main" val="2880818106"/>
              </p:ext>
            </p:extLst>
          </p:nvPr>
        </p:nvGraphicFramePr>
        <p:xfrm>
          <a:off x="219000" y="3032956"/>
          <a:ext cx="9486528" cy="1124808"/>
        </p:xfrm>
        <a:graphic>
          <a:graphicData uri="http://schemas.openxmlformats.org/drawingml/2006/table">
            <a:tbl>
              <a:tblPr firstRow="1" bandRow="1">
                <a:tableStyleId>{5C22544A-7EE6-4342-B048-85BDC9FD1C3A}</a:tableStyleId>
              </a:tblPr>
              <a:tblGrid>
                <a:gridCol w="1277616">
                  <a:extLst>
                    <a:ext uri="{9D8B030D-6E8A-4147-A177-3AD203B41FA5}">
                      <a16:colId xmlns:a16="http://schemas.microsoft.com/office/drawing/2014/main" val="526948257"/>
                    </a:ext>
                  </a:extLst>
                </a:gridCol>
                <a:gridCol w="8208912">
                  <a:extLst>
                    <a:ext uri="{9D8B030D-6E8A-4147-A177-3AD203B41FA5}">
                      <a16:colId xmlns:a16="http://schemas.microsoft.com/office/drawing/2014/main" val="20000"/>
                    </a:ext>
                  </a:extLst>
                </a:gridCol>
              </a:tblGrid>
              <a:tr h="1124808">
                <a:tc>
                  <a:txBody>
                    <a:bodyPr/>
                    <a:lstStyle/>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自社</a:t>
                      </a:r>
                      <a:r>
                        <a:rPr kumimoji="1" lang="en-US" altLang="ja-JP" sz="1200" b="1" dirty="0">
                          <a:solidFill>
                            <a:schemeClr val="tx1"/>
                          </a:solidFill>
                          <a:latin typeface="Meiryo UI" panose="020B0604030504040204" pitchFamily="50" charset="-128"/>
                          <a:ea typeface="Meiryo UI" panose="020B0604030504040204" pitchFamily="50" charset="-128"/>
                        </a:rPr>
                        <a:t>PR</a:t>
                      </a:r>
                    </a:p>
                    <a:p>
                      <a:pPr marL="0" indent="0" algn="ctr">
                        <a:buClr>
                          <a:schemeClr val="bg1">
                            <a:lumMod val="50000"/>
                          </a:schemeClr>
                        </a:buClr>
                        <a:buSzPct val="80000"/>
                        <a:buFont typeface="Wingdings" panose="05000000000000000000" pitchFamily="2" charset="2"/>
                        <a:buNone/>
                      </a:pPr>
                      <a:r>
                        <a:rPr kumimoji="1" lang="ja-JP" altLang="en-US" sz="1200" b="0" dirty="0">
                          <a:solidFill>
                            <a:schemeClr val="tx1"/>
                          </a:solidFill>
                          <a:latin typeface="Meiryo UI" panose="020B0604030504040204" pitchFamily="50" charset="-128"/>
                          <a:ea typeface="Meiryo UI" panose="020B0604030504040204" pitchFamily="50" charset="-128"/>
                        </a:rPr>
                        <a:t>（自社の強み、やれること等を</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ja-JP" altLang="en-US" sz="1200" b="0" dirty="0">
                          <a:solidFill>
                            <a:schemeClr val="tx1"/>
                          </a:solidFill>
                          <a:latin typeface="Meiryo UI" panose="020B0604030504040204" pitchFamily="50" charset="-128"/>
                          <a:ea typeface="Meiryo UI" panose="020B0604030504040204" pitchFamily="50" charset="-128"/>
                        </a:rPr>
                        <a:t>自由に記載）</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
                          <a:schemeClr val="bg1">
                            <a:lumMod val="50000"/>
                          </a:schemeClr>
                        </a:buClr>
                        <a:buSzPct val="80000"/>
                        <a:buFont typeface="Wingdings" panose="05000000000000000000" pitchFamily="2" charset="2"/>
                        <a:buNone/>
                        <a:tabLst/>
                        <a:defRPr/>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記入必須</a:t>
                      </a:r>
                      <a:r>
                        <a:rPr kumimoji="1" lang="en-US" altLang="ja-JP" sz="1200" b="1" dirty="0">
                          <a:solidFill>
                            <a:schemeClr val="tx1"/>
                          </a:solidFill>
                          <a:latin typeface="Meiryo UI" panose="020B0604030504040204" pitchFamily="50" charset="-128"/>
                          <a:ea typeface="Meiryo UI" panose="020B0604030504040204" pitchFamily="50" charset="-128"/>
                        </a:rPr>
                        <a:t>】</a:t>
                      </a:r>
                    </a:p>
                  </a:txBody>
                  <a:tcPr marL="144000" anchor="ctr">
                    <a:lnL w="12700"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l">
                        <a:buClr>
                          <a:schemeClr val="bg1">
                            <a:lumMod val="50000"/>
                          </a:schemeClr>
                        </a:buClr>
                        <a:buSzPct val="100000"/>
                        <a:buFont typeface="Wingdings" panose="05000000000000000000" pitchFamily="2" charset="2"/>
                        <a:buNone/>
                      </a:pPr>
                      <a:r>
                        <a:rPr kumimoji="1" lang="ja-JP" altLang="en-US" sz="1200" b="0" dirty="0">
                          <a:solidFill>
                            <a:schemeClr val="tx1"/>
                          </a:solidFill>
                          <a:latin typeface="Meiryo UI" panose="020B0604030504040204" pitchFamily="50" charset="-128"/>
                          <a:ea typeface="Meiryo UI" panose="020B0604030504040204" pitchFamily="50" charset="-128"/>
                        </a:rPr>
                        <a:t>（記入例）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○○の製造が可能</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自社で○○に取り組んでいる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○○の分野に対するノウハウを有している　等</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4400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4" name="表 13">
            <a:extLst>
              <a:ext uri="{FF2B5EF4-FFF2-40B4-BE49-F238E27FC236}">
                <a16:creationId xmlns:a16="http://schemas.microsoft.com/office/drawing/2014/main" id="{ED3398EE-609F-42B4-B7E4-A89EE5546777}"/>
              </a:ext>
            </a:extLst>
          </p:cNvPr>
          <p:cNvGraphicFramePr>
            <a:graphicFrameLocks noGrp="1"/>
          </p:cNvGraphicFramePr>
          <p:nvPr>
            <p:extLst>
              <p:ext uri="{D42A27DB-BD31-4B8C-83A1-F6EECF244321}">
                <p14:modId xmlns:p14="http://schemas.microsoft.com/office/powerpoint/2010/main" val="703545688"/>
              </p:ext>
            </p:extLst>
          </p:nvPr>
        </p:nvGraphicFramePr>
        <p:xfrm>
          <a:off x="238245" y="5436540"/>
          <a:ext cx="9492172" cy="895822"/>
        </p:xfrm>
        <a:graphic>
          <a:graphicData uri="http://schemas.openxmlformats.org/drawingml/2006/table">
            <a:tbl>
              <a:tblPr firstRow="1" bandRow="1">
                <a:tableStyleId>{5C22544A-7EE6-4342-B048-85BDC9FD1C3A}</a:tableStyleId>
              </a:tblPr>
              <a:tblGrid>
                <a:gridCol w="2609692">
                  <a:extLst>
                    <a:ext uri="{9D8B030D-6E8A-4147-A177-3AD203B41FA5}">
                      <a16:colId xmlns:a16="http://schemas.microsoft.com/office/drawing/2014/main" val="526948257"/>
                    </a:ext>
                  </a:extLst>
                </a:gridCol>
                <a:gridCol w="6882480">
                  <a:extLst>
                    <a:ext uri="{9D8B030D-6E8A-4147-A177-3AD203B41FA5}">
                      <a16:colId xmlns:a16="http://schemas.microsoft.com/office/drawing/2014/main" val="20000"/>
                    </a:ext>
                  </a:extLst>
                </a:gridCol>
              </a:tblGrid>
              <a:tr h="438622">
                <a:tc>
                  <a:txBody>
                    <a:bodyPr/>
                    <a:lstStyle/>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自社マッチングテーブル固定希望</a:t>
                      </a:r>
                    </a:p>
                  </a:txBody>
                  <a:tcPr marL="144000" anchor="ctr">
                    <a:lnL w="12700"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ctr">
                        <a:buClr>
                          <a:schemeClr val="bg1">
                            <a:lumMod val="50000"/>
                          </a:schemeClr>
                        </a:buClr>
                        <a:buSzPct val="100000"/>
                        <a:buFont typeface="Wingdings" panose="05000000000000000000" pitchFamily="2" charset="2"/>
                        <a:buNone/>
                      </a:pPr>
                      <a:r>
                        <a:rPr kumimoji="1" lang="ja-JP" altLang="en-US" sz="2000" b="1" dirty="0">
                          <a:solidFill>
                            <a:schemeClr val="tx1"/>
                          </a:solidFill>
                          <a:latin typeface="Meiryo UI" panose="020B0604030504040204" pitchFamily="50" charset="-128"/>
                          <a:ea typeface="Meiryo UI" panose="020B0604030504040204" pitchFamily="50" charset="-128"/>
                        </a:rPr>
                        <a:t>有　　　　・　　　　無</a:t>
                      </a:r>
                      <a:endParaRPr kumimoji="1" lang="en-US" altLang="ja-JP" sz="2000" b="1" dirty="0">
                        <a:solidFill>
                          <a:schemeClr val="tx1"/>
                        </a:solidFill>
                        <a:latin typeface="Meiryo UI" panose="020B0604030504040204" pitchFamily="50" charset="-128"/>
                        <a:ea typeface="Meiryo UI" panose="020B0604030504040204" pitchFamily="50" charset="-128"/>
                      </a:endParaRPr>
                    </a:p>
                  </a:txBody>
                  <a:tcPr marL="14400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51584">
                <a:tc gridSpan="2">
                  <a:txBody>
                    <a:bodyPr/>
                    <a:lstStyle/>
                    <a:p>
                      <a:pPr marL="0" marR="0" lvl="0" indent="0" algn="l" defTabSz="914400" rtl="0" eaLnBrk="1" fontAlgn="auto" latinLnBrk="0" hangingPunct="1">
                        <a:lnSpc>
                          <a:spcPct val="100000"/>
                        </a:lnSpc>
                        <a:spcBef>
                          <a:spcPts val="0"/>
                        </a:spcBef>
                        <a:spcAft>
                          <a:spcPts val="0"/>
                        </a:spcAft>
                        <a:buClr>
                          <a:schemeClr val="bg1">
                            <a:lumMod val="50000"/>
                          </a:schemeClr>
                        </a:buClr>
                        <a:buSzPct val="80000"/>
                        <a:buFont typeface="Wingdings" panose="05000000000000000000" pitchFamily="2" charset="2"/>
                        <a:buNone/>
                        <a:tabLst/>
                        <a:defRPr/>
                      </a:pPr>
                      <a:r>
                        <a:rPr kumimoji="1" lang="ja-JP" altLang="en-US" sz="1200" b="0" kern="0" dirty="0">
                          <a:solidFill>
                            <a:sysClr val="windowText" lastClr="000000"/>
                          </a:solidFill>
                          <a:latin typeface="Meiryo UI" panose="020B0604030504040204" pitchFamily="50" charset="-128"/>
                          <a:ea typeface="Meiryo UI" panose="020B0604030504040204" pitchFamily="50" charset="-128"/>
                          <a:cs typeface="メイリオ" panose="020B0604030504040204" pitchFamily="50" charset="-128"/>
                        </a:rPr>
                        <a:t>外部から持ってくる宣伝商材が大きい等の都合上、マッチング時に席を移動しない方が好ましい場合、「有」を選択ください。</a:t>
                      </a:r>
                      <a:endParaRPr kumimoji="1" lang="en-US" altLang="ja-JP" sz="1200" b="0" kern="0" dirty="0">
                        <a:solidFill>
                          <a:sysClr val="windowText" lastClr="000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
                          <a:schemeClr val="bg1">
                            <a:lumMod val="50000"/>
                          </a:schemeClr>
                        </a:buClr>
                        <a:buSzPct val="80000"/>
                        <a:buFont typeface="Wingdings" panose="05000000000000000000" pitchFamily="2" charset="2"/>
                        <a:buNone/>
                        <a:tabLst/>
                        <a:defRPr/>
                      </a:pPr>
                      <a:r>
                        <a:rPr kumimoji="1" lang="ja-JP" altLang="en-US" sz="1200" b="0" kern="0" dirty="0">
                          <a:solidFill>
                            <a:sysClr val="windowText" lastClr="000000"/>
                          </a:solidFill>
                          <a:latin typeface="Meiryo UI" panose="020B0604030504040204" pitchFamily="50" charset="-128"/>
                          <a:ea typeface="Meiryo UI" panose="020B0604030504040204" pitchFamily="50" charset="-128"/>
                          <a:cs typeface="メイリオ" panose="020B0604030504040204" pitchFamily="50" charset="-128"/>
                        </a:rPr>
                        <a:t>（「有」同士の企業がマッチング希望となった場合、調整時にご期待に添えられない可能性がございますのでご了承ください）</a:t>
                      </a:r>
                      <a:endParaRPr kumimoji="1" lang="en-US" altLang="ja-JP" sz="1200" b="0" kern="0" dirty="0">
                        <a:solidFill>
                          <a:sysClr val="windowText" lastClr="000000"/>
                        </a:solidFill>
                        <a:latin typeface="Meiryo UI" panose="020B0604030504040204" pitchFamily="50" charset="-128"/>
                        <a:ea typeface="Meiryo UI" panose="020B0604030504040204" pitchFamily="50" charset="-128"/>
                        <a:cs typeface="メイリオ" panose="020B0604030504040204" pitchFamily="50" charset="-128"/>
                      </a:endParaRPr>
                    </a:p>
                  </a:txBody>
                  <a:tcPr marL="14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indent="0" algn="ctr">
                        <a:buClr>
                          <a:schemeClr val="bg1">
                            <a:lumMod val="50000"/>
                          </a:schemeClr>
                        </a:buClr>
                        <a:buSzPct val="100000"/>
                        <a:buFont typeface="Wingdings" panose="05000000000000000000" pitchFamily="2" charset="2"/>
                        <a:buNone/>
                      </a:pPr>
                      <a:endParaRPr kumimoji="1" lang="en-US" altLang="ja-JP" sz="2000" b="1" dirty="0">
                        <a:solidFill>
                          <a:schemeClr val="tx1"/>
                        </a:solidFill>
                        <a:latin typeface="Meiryo UI" panose="020B0604030504040204" pitchFamily="50" charset="-128"/>
                        <a:ea typeface="Meiryo UI" panose="020B0604030504040204" pitchFamily="50" charset="-128"/>
                      </a:endParaRPr>
                    </a:p>
                  </a:txBody>
                  <a:tcPr marL="14400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7449481"/>
                  </a:ext>
                </a:extLst>
              </a:tr>
            </a:tbl>
          </a:graphicData>
        </a:graphic>
      </p:graphicFrame>
      <p:sp>
        <p:nvSpPr>
          <p:cNvPr id="2" name="テキスト ボックス 1">
            <a:extLst>
              <a:ext uri="{FF2B5EF4-FFF2-40B4-BE49-F238E27FC236}">
                <a16:creationId xmlns:a16="http://schemas.microsoft.com/office/drawing/2014/main" id="{B045256D-2F78-433B-9DC5-6A129330F259}"/>
              </a:ext>
            </a:extLst>
          </p:cNvPr>
          <p:cNvSpPr txBox="1"/>
          <p:nvPr/>
        </p:nvSpPr>
        <p:spPr>
          <a:xfrm>
            <a:off x="6861212" y="6652125"/>
            <a:ext cx="3044788" cy="205875"/>
          </a:xfrm>
          <a:prstGeom prst="rect">
            <a:avLst/>
          </a:prstGeom>
          <a:noFill/>
        </p:spPr>
        <p:txBody>
          <a:bodyPr wrap="none" lIns="72000" tIns="36000" rIns="72000" bIns="36000" rtlCol="0" anchor="ctr">
            <a:normAutofit fontScale="77500" lnSpcReduction="20000"/>
          </a:bodyPr>
          <a:lstStyle/>
          <a:p>
            <a:pPr marL="0" marR="0" indent="0" defTabSz="914400" eaLnBrk="1" fontAlgn="auto" latinLnBrk="0" hangingPunct="1">
              <a:lnSpc>
                <a:spcPct val="110000"/>
              </a:lnSpc>
              <a:spcBef>
                <a:spcPts val="0"/>
              </a:spcBef>
              <a:spcAft>
                <a:spcPts val="300"/>
              </a:spcAft>
              <a:buClrTx/>
              <a:buSzTx/>
              <a:buFontTx/>
              <a:buNone/>
              <a:tabLst/>
            </a:pPr>
            <a:r>
              <a:rPr kumimoji="1" lang="en-US" altLang="ja-JP" sz="1200" kern="0" dirty="0">
                <a:latin typeface="Meiryo UI" panose="020B0604030504040204" pitchFamily="50" charset="-128"/>
                <a:ea typeface="Meiryo UI" panose="020B0604030504040204" pitchFamily="50" charset="-128"/>
                <a:cs typeface="メイリオ" panose="020B0604030504040204" pitchFamily="50" charset="-128"/>
              </a:rPr>
              <a:t>20230131 </a:t>
            </a:r>
            <a:r>
              <a:rPr kumimoji="1" lang="ja-JP" altLang="en-US" sz="1200" kern="0" dirty="0">
                <a:latin typeface="Meiryo UI" panose="020B0604030504040204" pitchFamily="50" charset="-128"/>
                <a:ea typeface="Meiryo UI" panose="020B0604030504040204" pitchFamily="50" charset="-128"/>
                <a:cs typeface="メイリオ" panose="020B0604030504040204" pitchFamily="50" charset="-128"/>
              </a:rPr>
              <a:t>アウトドア・</a:t>
            </a:r>
            <a:r>
              <a:rPr kumimoji="1" lang="en-US" altLang="ja-JP" sz="1200" kern="0" dirty="0">
                <a:latin typeface="Meiryo UI" panose="020B0604030504040204" pitchFamily="50" charset="-128"/>
                <a:ea typeface="Meiryo UI" panose="020B0604030504040204" pitchFamily="50" charset="-128"/>
                <a:cs typeface="メイリオ" panose="020B0604030504040204" pitchFamily="50" charset="-128"/>
              </a:rPr>
              <a:t>AT X</a:t>
            </a:r>
            <a:r>
              <a:rPr kumimoji="1" lang="ja-JP" altLang="en-US" sz="1200" kern="0" dirty="0">
                <a:latin typeface="Meiryo UI" panose="020B0604030504040204" pitchFamily="50" charset="-128"/>
                <a:ea typeface="Meiryo UI" panose="020B0604030504040204" pitchFamily="50" charset="-128"/>
                <a:cs typeface="メイリオ" panose="020B0604030504040204" pitchFamily="50" charset="-128"/>
              </a:rPr>
              <a:t>（クロス）イノベーション</a:t>
            </a:r>
            <a:r>
              <a:rPr kumimoji="1" lang="en-US" altLang="ja-JP" sz="1200" kern="0" dirty="0">
                <a:latin typeface="Meiryo UI" panose="020B0604030504040204" pitchFamily="50" charset="-128"/>
                <a:ea typeface="Meiryo UI" panose="020B0604030504040204" pitchFamily="50" charset="-128"/>
                <a:cs typeface="メイリオ" panose="020B0604030504040204" pitchFamily="50" charset="-128"/>
              </a:rPr>
              <a:t>in</a:t>
            </a:r>
            <a:r>
              <a:rPr kumimoji="1" lang="ja-JP" altLang="en-US" sz="1200" kern="0" dirty="0">
                <a:latin typeface="Meiryo UI" panose="020B0604030504040204" pitchFamily="50" charset="-128"/>
                <a:ea typeface="Meiryo UI" panose="020B0604030504040204" pitchFamily="50" charset="-128"/>
                <a:cs typeface="メイリオ" panose="020B0604030504040204" pitchFamily="50" charset="-128"/>
              </a:rPr>
              <a:t>十勝</a:t>
            </a:r>
          </a:p>
        </p:txBody>
      </p:sp>
      <p:sp>
        <p:nvSpPr>
          <p:cNvPr id="8" name="テキスト ボックス 7">
            <a:extLst>
              <a:ext uri="{FF2B5EF4-FFF2-40B4-BE49-F238E27FC236}">
                <a16:creationId xmlns:a16="http://schemas.microsoft.com/office/drawing/2014/main" id="{23A428D4-CF3C-4A16-AFC5-45E988C643FB}"/>
              </a:ext>
            </a:extLst>
          </p:cNvPr>
          <p:cNvSpPr txBox="1"/>
          <p:nvPr/>
        </p:nvSpPr>
        <p:spPr>
          <a:xfrm>
            <a:off x="1568624" y="5085184"/>
            <a:ext cx="3240360" cy="236189"/>
          </a:xfrm>
          <a:prstGeom prst="rect">
            <a:avLst/>
          </a:prstGeom>
          <a:solidFill>
            <a:srgbClr val="002060"/>
          </a:solidFill>
        </p:spPr>
        <p:txBody>
          <a:bodyPr wrap="square" lIns="72000" tIns="36000" rIns="72000" bIns="36000" rtlCol="0" anchor="ctr">
            <a:normAutofit/>
          </a:bodyPr>
          <a:lstStyle/>
          <a:p>
            <a:pPr marL="0" marR="0" indent="0" defTabSz="914400" eaLnBrk="1" fontAlgn="auto" latinLnBrk="0" hangingPunct="1">
              <a:lnSpc>
                <a:spcPct val="110000"/>
              </a:lnSpc>
              <a:spcBef>
                <a:spcPts val="0"/>
              </a:spcBef>
              <a:spcAft>
                <a:spcPts val="300"/>
              </a:spcAft>
              <a:buClrTx/>
              <a:buSzTx/>
              <a:buFontTx/>
              <a:buNone/>
              <a:tabLst/>
            </a:pPr>
            <a:r>
              <a:rPr kumimoji="1" lang="en-US" altLang="ja-JP" sz="900" b="1" kern="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AT</a:t>
            </a:r>
            <a:r>
              <a:rPr kumimoji="1" lang="ja-JP" altLang="en-US" sz="900" b="1" kern="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について、特にやりたいことなどがあればこちらに記載してください。</a:t>
            </a:r>
          </a:p>
        </p:txBody>
      </p:sp>
    </p:spTree>
    <p:extLst>
      <p:ext uri="{BB962C8B-B14F-4D97-AF65-F5344CB8AC3E}">
        <p14:creationId xmlns:p14="http://schemas.microsoft.com/office/powerpoint/2010/main" val="560425573"/>
      </p:ext>
    </p:extLst>
  </p:cSld>
  <p:clrMapOvr>
    <a:masterClrMapping/>
  </p:clrMapOvr>
</p:sld>
</file>

<file path=ppt/theme/theme1.xml><?xml version="1.0" encoding="utf-8"?>
<a:theme xmlns:a="http://schemas.openxmlformats.org/drawingml/2006/main" name="2020-提案書">
  <a:themeElements>
    <a:clrScheme name="日本総研カラー案4">
      <a:dk1>
        <a:srgbClr val="2C2C2C"/>
      </a:dk1>
      <a:lt1>
        <a:srgbClr val="FFFFFF"/>
      </a:lt1>
      <a:dk2>
        <a:srgbClr val="0072CF"/>
      </a:dk2>
      <a:lt2>
        <a:srgbClr val="DDDDDD"/>
      </a:lt2>
      <a:accent1>
        <a:srgbClr val="FF4C00"/>
      </a:accent1>
      <a:accent2>
        <a:srgbClr val="317689"/>
      </a:accent2>
      <a:accent3>
        <a:srgbClr val="008057"/>
      </a:accent3>
      <a:accent4>
        <a:srgbClr val="72CF00"/>
      </a:accent4>
      <a:accent5>
        <a:srgbClr val="CFC400"/>
      </a:accent5>
      <a:accent6>
        <a:srgbClr val="CF5D00"/>
      </a:accent6>
      <a:hlink>
        <a:srgbClr val="0072CF"/>
      </a:hlink>
      <a:folHlink>
        <a:srgbClr val="0072CF"/>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9525">
          <a:noFill/>
        </a:ln>
        <a:effectLst/>
      </a:spPr>
      <a:bodyPr lIns="108000" tIns="0" rIns="108000" bIns="0" rtlCol="0" anchor="ctr" anchorCtr="0"/>
      <a:lstStyle>
        <a:defPPr algn="ctr">
          <a:defRPr kumimoji="1" sz="1400" b="1" dirty="0">
            <a:solidFill>
              <a:schemeClr val="bg1"/>
            </a:solidFill>
            <a:latin typeface="+mn-ea"/>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bg1">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chor="ctr">
        <a:normAutofit/>
      </a:bodyPr>
      <a:lstStyle>
        <a:defPPr marL="0" marR="0" indent="0" defTabSz="914400" eaLnBrk="1" fontAlgn="auto" latinLnBrk="0" hangingPunct="1">
          <a:lnSpc>
            <a:spcPct val="110000"/>
          </a:lnSpc>
          <a:spcBef>
            <a:spcPts val="0"/>
          </a:spcBef>
          <a:spcAft>
            <a:spcPts val="300"/>
          </a:spcAft>
          <a:buClrTx/>
          <a:buSzTx/>
          <a:buFontTx/>
          <a:buNone/>
          <a:tabLst/>
          <a:defRPr kumimoji="1" sz="1200" kern="0" dirty="0" smtClean="0">
            <a:latin typeface="Meiryo UI" panose="020B0604030504040204" pitchFamily="50" charset="-128"/>
            <a:ea typeface="Meiryo UI" panose="020B0604030504040204" pitchFamily="50" charset="-128"/>
            <a:cs typeface="メイリオ" panose="020B0604030504040204" pitchFamily="50" charset="-128"/>
          </a:defRPr>
        </a:defPPr>
      </a:lstStyle>
    </a:txDef>
  </a:objectDefaults>
  <a:extraClrSchemeLst/>
  <a:extLst>
    <a:ext uri="{05A4C25C-085E-4340-85A3-A5531E510DB2}">
      <thm15:themeFamily xmlns:thm15="http://schemas.microsoft.com/office/thememl/2012/main" name="20190617_提案書テンプレート_Ver.1.11.pptx" id="{9E8C6497-8DCF-402B-B887-5C7E379A8249}" vid="{79D64A9F-3179-4B59-9F7A-B9135E9FBA4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278</Words>
  <Application>Microsoft Office PowerPoint</Application>
  <PresentationFormat>A4 210 x 297 mm</PresentationFormat>
  <Paragraphs>46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HGPｺﾞｼｯｸE</vt:lpstr>
      <vt:lpstr>HGPｺﾞｼｯｸM</vt:lpstr>
      <vt:lpstr>Meiryo UI</vt:lpstr>
      <vt:lpstr>メイリオ</vt:lpstr>
      <vt:lpstr>游ゴシック</vt:lpstr>
      <vt:lpstr>Arial</vt:lpstr>
      <vt:lpstr>Wingdings</vt:lpstr>
      <vt:lpstr>2020-提案書</vt:lpstr>
      <vt:lpstr>（企業名）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2021-12-24T07:35:51Z</dcterms:created>
  <dcterms:modified xsi:type="dcterms:W3CDTF">2022-12-14T01:37:54Z</dcterms:modified>
</cp:coreProperties>
</file>