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 varScale="1">
        <p:scale>
          <a:sx n="90" d="100"/>
          <a:sy n="90" d="100"/>
        </p:scale>
        <p:origin x="84" y="3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2022/3/22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2022/3/22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94204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※3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2964"/>
              </p:ext>
            </p:extLst>
          </p:nvPr>
        </p:nvGraphicFramePr>
        <p:xfrm>
          <a:off x="75892" y="2162893"/>
          <a:ext cx="9773653" cy="365280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間接補助事業の概要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3480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901127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間接補助事業名：○○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地方公共団体名：○○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間接補助事業者名：○○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事業実施場所：○○商店街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102481"/>
              </p:ext>
            </p:extLst>
          </p:nvPr>
        </p:nvGraphicFramePr>
        <p:xfrm>
          <a:off x="56456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商店街等の現況・課題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58492"/>
              </p:ext>
            </p:extLst>
          </p:nvPr>
        </p:nvGraphicFramePr>
        <p:xfrm>
          <a:off x="3368824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地域住民の商店街等へのニーズ・需要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53111"/>
              </p:ext>
            </p:extLst>
          </p:nvPr>
        </p:nvGraphicFramePr>
        <p:xfrm>
          <a:off x="6670852" y="713707"/>
          <a:ext cx="3168352" cy="1209600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実施体制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※1</a:t>
                      </a:r>
                      <a:endParaRPr kumimoji="1" lang="ja-JP" altLang="en-US" sz="14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885600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335051"/>
              </p:ext>
            </p:extLst>
          </p:nvPr>
        </p:nvGraphicFramePr>
        <p:xfrm>
          <a:off x="6609184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テナントミックスの仕組み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●得られたデータを活用するための仕組み</a:t>
                      </a: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53330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516620"/>
              </p:ext>
            </p:extLst>
          </p:nvPr>
        </p:nvGraphicFramePr>
        <p:xfrm>
          <a:off x="3369176" y="2559285"/>
          <a:ext cx="3132000" cy="3189600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データの分析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●データ指標の設定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●データ指標の測定方法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●データを取得・活用するための工夫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839665"/>
              </p:ext>
            </p:extLst>
          </p:nvPr>
        </p:nvGraphicFramePr>
        <p:xfrm>
          <a:off x="164808" y="2559285"/>
          <a:ext cx="3060000" cy="3189600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取組概要（アクション）</a:t>
                      </a:r>
                      <a:r>
                        <a:rPr kumimoji="1" lang="en-US" altLang="ja-JP" sz="9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※2</a:t>
                      </a:r>
                      <a:endParaRPr kumimoji="1" lang="ja-JP" altLang="en-US" sz="900" b="1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560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●データ収集体制の概要・効果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 等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96279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動向等分析・テナントミックス構築事業（ソフト事業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商店街等新機能導入促進事業（ハード事業）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537176" y="1916832"/>
            <a:ext cx="349238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中核的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な担い手や中核となる推進体制の概要、関係団体との連携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状況等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5892" y="5800343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※3.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）提案書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1.(3)2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①②に記載した内容の概要を記入すること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8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279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2019-08-08T00:43:42Z</dcterms:created>
  <dcterms:modified xsi:type="dcterms:W3CDTF">2022-03-22T05:54:52Z</dcterms:modified>
</cp:coreProperties>
</file>