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8" r:id="rId4"/>
    <p:sldId id="259" r:id="rId5"/>
  </p:sldIdLst>
  <p:sldSz cx="9906000" cy="6858000" type="A4"/>
  <p:notesSz cx="6735763" cy="9866313"/>
  <p:defaultTextStyle>
    <a:defPPr>
      <a:defRPr lang="ja-JP"/>
    </a:defPPr>
    <a:lvl1pPr algn="l" defTabSz="4556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5613" indent="1588" algn="l" defTabSz="4556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2813" indent="1588" algn="l" defTabSz="4556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0013" indent="1588" algn="l" defTabSz="4556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7213" indent="1588" algn="l" defTabSz="45561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0202"/>
    <a:srgbClr val="C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642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35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135">
              <a:defRPr sz="1200" smtClean="0"/>
            </a:lvl1pPr>
          </a:lstStyle>
          <a:p>
            <a:pPr>
              <a:defRPr/>
            </a:pPr>
            <a:fld id="{F62A8D56-3B25-442F-A88A-012CD08771C6}" type="datetimeFigureOut">
              <a:rPr lang="ja-JP" altLang="en-US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35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135">
              <a:defRPr sz="1200" smtClean="0"/>
            </a:lvl1pPr>
          </a:lstStyle>
          <a:p>
            <a:pPr>
              <a:defRPr/>
            </a:pPr>
            <a:fld id="{2ABCD91E-827D-4F1E-AE12-BCB87CD4B2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2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675" algn="l" defTabSz="9142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810" algn="l" defTabSz="9142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945" algn="l" defTabSz="9142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080" algn="l" defTabSz="9142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1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defTabSz="455613" eaLnBrk="1" hangingPunct="1"/>
            <a:fld id="{E7B84A13-71C5-4758-BFEA-C9036D1138BE}" type="slidenum">
              <a:rPr lang="ja-JP" altLang="en-US"/>
              <a:pPr defTabSz="455613" eaLnBrk="1" hangingPunct="1"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72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6646863"/>
            <a:ext cx="9906000" cy="2111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defTabSz="457135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3" name="図 16" descr="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27013"/>
            <a:ext cx="366236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0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5" descr="ob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6646863"/>
            <a:ext cx="9906000" cy="2111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defTabSz="457135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119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iming>
    <p:tnLst>
      <p:par>
        <p:cTn id="1" dur="indefinite" restart="never" nodeType="tmRoot"/>
      </p:par>
    </p:tnLst>
  </p:timing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35" algn="ctr" defTabSz="457135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270" algn="ctr" defTabSz="457135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05" algn="ctr" defTabSz="457135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540" algn="ctr" defTabSz="457135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3" indent="-228568" algn="l" defTabSz="457135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7" indent="-228568" algn="l" defTabSz="457135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2" indent="-228568" algn="l" defTabSz="457135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8" indent="-228568" algn="l" defTabSz="457135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4571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4571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5" algn="l" defTabSz="4571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0" algn="l" defTabSz="4571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5" algn="l" defTabSz="4571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0" algn="l" defTabSz="4571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5" algn="l" defTabSz="4571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0" algn="l" defTabSz="4571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810125" y="2749550"/>
            <a:ext cx="3259138" cy="369888"/>
          </a:xfrm>
          <a:prstGeom prst="rect">
            <a:avLst/>
          </a:prstGeom>
          <a:solidFill>
            <a:srgbClr val="FF0000"/>
          </a:solidFill>
        </p:spPr>
        <p:txBody>
          <a:bodyPr lIns="91427" tIns="45713" rIns="91427" bIns="45713">
            <a:spAutoFit/>
          </a:bodyPr>
          <a:lstStyle/>
          <a:p>
            <a:pPr algn="ctr" defTabSz="4571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bg1"/>
                </a:solidFill>
                <a:latin typeface="+mn-lt"/>
                <a:ea typeface="+mn-ea"/>
              </a:rPr>
              <a:t>写真</a:t>
            </a:r>
            <a:r>
              <a:rPr lang="en-US" altLang="ja-JP" dirty="0">
                <a:solidFill>
                  <a:schemeClr val="bg1"/>
                </a:solidFill>
                <a:latin typeface="+mn-lt"/>
                <a:ea typeface="+mn-ea"/>
              </a:rPr>
              <a:t>/</a:t>
            </a:r>
            <a:r>
              <a:rPr lang="ja-JP" altLang="en-US" dirty="0">
                <a:solidFill>
                  <a:schemeClr val="bg1"/>
                </a:solidFill>
                <a:latin typeface="+mn-lt"/>
                <a:ea typeface="+mn-ea"/>
              </a:rPr>
              <a:t>コンテンツスペース</a:t>
            </a:r>
          </a:p>
        </p:txBody>
      </p:sp>
      <p:grpSp>
        <p:nvGrpSpPr>
          <p:cNvPr id="3075" name="グループ化 1"/>
          <p:cNvGrpSpPr>
            <a:grpSpLocks/>
          </p:cNvGrpSpPr>
          <p:nvPr/>
        </p:nvGrpSpPr>
        <p:grpSpPr bwMode="auto">
          <a:xfrm>
            <a:off x="0" y="0"/>
            <a:ext cx="3970338" cy="6858000"/>
            <a:chOff x="0" y="0"/>
            <a:chExt cx="3665538" cy="6858000"/>
          </a:xfrm>
        </p:grpSpPr>
        <p:grpSp>
          <p:nvGrpSpPr>
            <p:cNvPr id="3079" name="グループ化 1"/>
            <p:cNvGrpSpPr>
              <a:grpSpLocks/>
            </p:cNvGrpSpPr>
            <p:nvPr/>
          </p:nvGrpSpPr>
          <p:grpSpPr bwMode="auto">
            <a:xfrm>
              <a:off x="0" y="0"/>
              <a:ext cx="3665538" cy="6858000"/>
              <a:chOff x="0" y="0"/>
              <a:chExt cx="3665538" cy="6858000"/>
            </a:xfrm>
          </p:grpSpPr>
          <p:pic>
            <p:nvPicPr>
              <p:cNvPr id="3081" name="図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65538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2" name="テキスト ボックス 5"/>
              <p:cNvSpPr txBox="1">
                <a:spLocks noChangeArrowheads="1"/>
              </p:cNvSpPr>
              <p:nvPr/>
            </p:nvSpPr>
            <p:spPr bwMode="auto">
              <a:xfrm>
                <a:off x="222250" y="238125"/>
                <a:ext cx="286543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中小企業地域資源</a:t>
                </a:r>
              </a:p>
              <a:p>
                <a:pPr eaLnBrk="1" hangingPunct="1"/>
                <a:r>
                  <a:rPr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活用促進法に基づく</a:t>
                </a:r>
              </a:p>
            </p:txBody>
          </p:sp>
          <p:pic>
            <p:nvPicPr>
              <p:cNvPr id="3083" name="図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1060450"/>
                <a:ext cx="2289175" cy="295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80" name="テキスト ボックス 8"/>
            <p:cNvSpPr txBox="1">
              <a:spLocks noChangeArrowheads="1"/>
            </p:cNvSpPr>
            <p:nvPr/>
          </p:nvSpPr>
          <p:spPr bwMode="auto">
            <a:xfrm>
              <a:off x="0" y="4860925"/>
              <a:ext cx="35956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ja-JP" altLang="en-US" sz="2000" b="1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が応援するふるさと名物</a:t>
              </a:r>
            </a:p>
          </p:txBody>
        </p:sp>
      </p:grpSp>
      <p:sp>
        <p:nvSpPr>
          <p:cNvPr id="3076" name="テキスト ボックス 9"/>
          <p:cNvSpPr txBox="1">
            <a:spLocks noChangeArrowheads="1"/>
          </p:cNvSpPr>
          <p:nvPr/>
        </p:nvSpPr>
        <p:spPr bwMode="auto">
          <a:xfrm>
            <a:off x="0" y="4379913"/>
            <a:ext cx="3970338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2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北海道○○市</a:t>
            </a:r>
            <a:endParaRPr lang="ja-JP" altLang="en-US" sz="32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77" name="テキスト ボックス 10"/>
          <p:cNvSpPr txBox="1">
            <a:spLocks noChangeArrowheads="1"/>
          </p:cNvSpPr>
          <p:nvPr/>
        </p:nvSpPr>
        <p:spPr bwMode="auto">
          <a:xfrm>
            <a:off x="292100" y="5403850"/>
            <a:ext cx="36036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◎</a:t>
            </a:r>
            <a:r>
              <a:rPr lang="ja-JP" altLang="en-US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○○○</a:t>
            </a:r>
            <a:endParaRPr lang="en-US" altLang="ja-JP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ja-JP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◎×××××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ja-JP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◎○○○○○</a:t>
            </a:r>
            <a:endParaRPr lang="ja-JP" altLang="en-US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9938" y="998538"/>
            <a:ext cx="1320800" cy="1219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7"/>
          <p:cNvSpPr txBox="1">
            <a:spLocks noChangeArrowheads="1"/>
          </p:cNvSpPr>
          <p:nvPr/>
        </p:nvSpPr>
        <p:spPr bwMode="auto">
          <a:xfrm>
            <a:off x="7823200" y="160338"/>
            <a:ext cx="1936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ja-JP" altLang="en-US" sz="14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平成</a:t>
            </a:r>
            <a:r>
              <a:rPr lang="en-US" altLang="ja-JP" sz="14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27</a:t>
            </a:r>
            <a:r>
              <a:rPr lang="ja-JP" altLang="en-US" sz="14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en-US" altLang="ja-JP" sz="14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●</a:t>
            </a:r>
            <a:r>
              <a:rPr lang="ja-JP" altLang="en-US" sz="14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r>
              <a:rPr lang="en-US" altLang="ja-JP" sz="14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●</a:t>
            </a:r>
            <a:r>
              <a:rPr lang="ja-JP" altLang="en-US" sz="14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</a:p>
        </p:txBody>
      </p:sp>
      <p:sp>
        <p:nvSpPr>
          <p:cNvPr id="4099" name="テキスト ボックス 8"/>
          <p:cNvSpPr txBox="1">
            <a:spLocks noChangeArrowheads="1"/>
          </p:cNvSpPr>
          <p:nvPr/>
        </p:nvSpPr>
        <p:spPr bwMode="auto">
          <a:xfrm>
            <a:off x="6859588" y="1363663"/>
            <a:ext cx="2825750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ja-JP" altLang="en-US" sz="2800" b="1" dirty="0" smtClean="0">
                <a:solidFill>
                  <a:srgbClr val="D3020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北海道○○市</a:t>
            </a:r>
            <a:endParaRPr lang="ja-JP" altLang="en-US" sz="2800" b="1" dirty="0">
              <a:solidFill>
                <a:srgbClr val="D30202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4100" name="グループ化 1"/>
          <p:cNvGrpSpPr>
            <a:grpSpLocks/>
          </p:cNvGrpSpPr>
          <p:nvPr/>
        </p:nvGrpSpPr>
        <p:grpSpPr bwMode="auto">
          <a:xfrm>
            <a:off x="596900" y="3159125"/>
            <a:ext cx="1530350" cy="889000"/>
            <a:chOff x="550863" y="3159125"/>
            <a:chExt cx="1412875" cy="889000"/>
          </a:xfrm>
        </p:grpSpPr>
        <p:pic>
          <p:nvPicPr>
            <p:cNvPr id="4101" name="図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3159125"/>
              <a:ext cx="12319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テキスト ボックス 11"/>
            <p:cNvSpPr txBox="1">
              <a:spLocks noChangeArrowheads="1"/>
            </p:cNvSpPr>
            <p:nvPr/>
          </p:nvSpPr>
          <p:spPr bwMode="auto">
            <a:xfrm>
              <a:off x="550863" y="3457575"/>
              <a:ext cx="1412875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ja-JP" altLang="en-US" sz="140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地域の</a:t>
              </a:r>
            </a:p>
            <a:p>
              <a:pPr algn="ctr" eaLnBrk="1" hangingPunct="1"/>
              <a:r>
                <a:rPr lang="ja-JP" altLang="en-US" sz="140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プロフィール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6"/>
          <p:cNvSpPr txBox="1">
            <a:spLocks noChangeArrowheads="1"/>
          </p:cNvSpPr>
          <p:nvPr/>
        </p:nvSpPr>
        <p:spPr bwMode="auto">
          <a:xfrm>
            <a:off x="2295525" y="1001713"/>
            <a:ext cx="7586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endParaRPr lang="ja-JP" altLang="en-US" sz="24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123" name="テキスト ボックス 11"/>
          <p:cNvSpPr txBox="1">
            <a:spLocks noChangeArrowheads="1"/>
          </p:cNvSpPr>
          <p:nvPr/>
        </p:nvSpPr>
        <p:spPr bwMode="auto">
          <a:xfrm>
            <a:off x="2295525" y="3105150"/>
            <a:ext cx="7586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endParaRPr lang="ja-JP" altLang="en-US" sz="24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124" name="テキスト ボックス 16"/>
          <p:cNvSpPr txBox="1">
            <a:spLocks noChangeArrowheads="1"/>
          </p:cNvSpPr>
          <p:nvPr/>
        </p:nvSpPr>
        <p:spPr bwMode="auto">
          <a:xfrm>
            <a:off x="211138" y="122238"/>
            <a:ext cx="9544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ふるさと名物の内容</a:t>
            </a:r>
          </a:p>
        </p:txBody>
      </p:sp>
      <p:grpSp>
        <p:nvGrpSpPr>
          <p:cNvPr id="5125" name="グループ化 1"/>
          <p:cNvGrpSpPr>
            <a:grpSpLocks/>
          </p:cNvGrpSpPr>
          <p:nvPr/>
        </p:nvGrpSpPr>
        <p:grpSpPr bwMode="auto">
          <a:xfrm>
            <a:off x="449263" y="989013"/>
            <a:ext cx="1843087" cy="1293812"/>
            <a:chOff x="414338" y="989013"/>
            <a:chExt cx="1701800" cy="1293257"/>
          </a:xfrm>
        </p:grpSpPr>
        <p:pic>
          <p:nvPicPr>
            <p:cNvPr id="5132" name="図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989013"/>
              <a:ext cx="12319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正方形/長方形 17"/>
            <p:cNvSpPr>
              <a:spLocks noChangeArrowheads="1"/>
            </p:cNvSpPr>
            <p:nvPr/>
          </p:nvSpPr>
          <p:spPr bwMode="auto">
            <a:xfrm>
              <a:off x="414338" y="1912938"/>
              <a:ext cx="1701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ja-JP" altLang="en-US" b="1">
                  <a:solidFill>
                    <a:srgbClr val="D30202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主な地域資源</a:t>
              </a:r>
            </a:p>
          </p:txBody>
        </p:sp>
      </p:grpSp>
      <p:grpSp>
        <p:nvGrpSpPr>
          <p:cNvPr id="5126" name="グループ化 2"/>
          <p:cNvGrpSpPr>
            <a:grpSpLocks/>
          </p:cNvGrpSpPr>
          <p:nvPr/>
        </p:nvGrpSpPr>
        <p:grpSpPr bwMode="auto">
          <a:xfrm>
            <a:off x="449263" y="3103563"/>
            <a:ext cx="1843087" cy="1292225"/>
            <a:chOff x="414338" y="3103563"/>
            <a:chExt cx="1701800" cy="1291669"/>
          </a:xfrm>
        </p:grpSpPr>
        <p:pic>
          <p:nvPicPr>
            <p:cNvPr id="5130" name="図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3103563"/>
              <a:ext cx="12319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正方形/長方形 18"/>
            <p:cNvSpPr>
              <a:spLocks noChangeArrowheads="1"/>
            </p:cNvSpPr>
            <p:nvPr/>
          </p:nvSpPr>
          <p:spPr bwMode="auto">
            <a:xfrm>
              <a:off x="414338" y="4025900"/>
              <a:ext cx="1701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ja-JP" altLang="en-US" b="1">
                  <a:solidFill>
                    <a:srgbClr val="D30202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ふるさと名物</a:t>
              </a:r>
            </a:p>
          </p:txBody>
        </p:sp>
      </p:grpSp>
      <p:grpSp>
        <p:nvGrpSpPr>
          <p:cNvPr id="5127" name="グループ化 3"/>
          <p:cNvGrpSpPr>
            <a:grpSpLocks/>
          </p:cNvGrpSpPr>
          <p:nvPr/>
        </p:nvGrpSpPr>
        <p:grpSpPr bwMode="auto">
          <a:xfrm>
            <a:off x="449263" y="5054600"/>
            <a:ext cx="1843087" cy="1284288"/>
            <a:chOff x="414338" y="5054600"/>
            <a:chExt cx="1701800" cy="1283732"/>
          </a:xfrm>
        </p:grpSpPr>
        <p:pic>
          <p:nvPicPr>
            <p:cNvPr id="5128" name="図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5054600"/>
              <a:ext cx="12319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正方形/長方形 19"/>
            <p:cNvSpPr>
              <a:spLocks noChangeArrowheads="1"/>
            </p:cNvSpPr>
            <p:nvPr/>
          </p:nvSpPr>
          <p:spPr bwMode="auto">
            <a:xfrm>
              <a:off x="414338" y="5969000"/>
              <a:ext cx="1701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ja-JP" altLang="en-US" b="1">
                  <a:solidFill>
                    <a:srgbClr val="D30202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その他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テキスト ボックス 6"/>
          <p:cNvSpPr txBox="1">
            <a:spLocks noChangeArrowheads="1"/>
          </p:cNvSpPr>
          <p:nvPr/>
        </p:nvSpPr>
        <p:spPr bwMode="auto">
          <a:xfrm>
            <a:off x="2295525" y="990600"/>
            <a:ext cx="7586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endParaRPr lang="ja-JP" altLang="en-US" sz="24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147" name="テキスト ボックス 11"/>
          <p:cNvSpPr txBox="1">
            <a:spLocks noChangeArrowheads="1"/>
          </p:cNvSpPr>
          <p:nvPr/>
        </p:nvSpPr>
        <p:spPr bwMode="auto">
          <a:xfrm>
            <a:off x="2295525" y="2908300"/>
            <a:ext cx="7586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endParaRPr lang="ja-JP" altLang="en-US" sz="24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148" name="テキスト ボックス 13"/>
          <p:cNvSpPr txBox="1">
            <a:spLocks noChangeArrowheads="1"/>
          </p:cNvSpPr>
          <p:nvPr/>
        </p:nvSpPr>
        <p:spPr bwMode="auto">
          <a:xfrm>
            <a:off x="2295525" y="4803775"/>
            <a:ext cx="7586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endParaRPr lang="ja-JP" altLang="en-US" sz="24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149" name="テキスト ボックス 16"/>
          <p:cNvSpPr txBox="1">
            <a:spLocks noChangeArrowheads="1"/>
          </p:cNvSpPr>
          <p:nvPr/>
        </p:nvSpPr>
        <p:spPr bwMode="auto">
          <a:xfrm>
            <a:off x="211138" y="122238"/>
            <a:ext cx="943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市町村の取り組み</a:t>
            </a:r>
          </a:p>
        </p:txBody>
      </p:sp>
      <p:grpSp>
        <p:nvGrpSpPr>
          <p:cNvPr id="6150" name="グループ化 1"/>
          <p:cNvGrpSpPr>
            <a:grpSpLocks/>
          </p:cNvGrpSpPr>
          <p:nvPr/>
        </p:nvGrpSpPr>
        <p:grpSpPr bwMode="auto">
          <a:xfrm>
            <a:off x="449263" y="989013"/>
            <a:ext cx="1843087" cy="1293812"/>
            <a:chOff x="414338" y="989013"/>
            <a:chExt cx="1701800" cy="1293257"/>
          </a:xfrm>
        </p:grpSpPr>
        <p:pic>
          <p:nvPicPr>
            <p:cNvPr id="6157" name="図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989013"/>
              <a:ext cx="12319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正方形/長方形 17"/>
            <p:cNvSpPr>
              <a:spLocks noChangeArrowheads="1"/>
            </p:cNvSpPr>
            <p:nvPr/>
          </p:nvSpPr>
          <p:spPr bwMode="auto">
            <a:xfrm>
              <a:off x="414338" y="1912938"/>
              <a:ext cx="1701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ja-JP" altLang="en-US" b="1">
                  <a:solidFill>
                    <a:srgbClr val="D30202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独自の支援策</a:t>
              </a:r>
            </a:p>
          </p:txBody>
        </p:sp>
      </p:grpSp>
      <p:grpSp>
        <p:nvGrpSpPr>
          <p:cNvPr id="6151" name="グループ化 2"/>
          <p:cNvGrpSpPr>
            <a:grpSpLocks/>
          </p:cNvGrpSpPr>
          <p:nvPr/>
        </p:nvGrpSpPr>
        <p:grpSpPr bwMode="auto">
          <a:xfrm>
            <a:off x="449263" y="2916238"/>
            <a:ext cx="1843087" cy="1568450"/>
            <a:chOff x="414338" y="2916238"/>
            <a:chExt cx="1701800" cy="1568668"/>
          </a:xfrm>
        </p:grpSpPr>
        <p:pic>
          <p:nvPicPr>
            <p:cNvPr id="6155" name="図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2916238"/>
              <a:ext cx="12319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正方形/長方形 18"/>
            <p:cNvSpPr>
              <a:spLocks noChangeArrowheads="1"/>
            </p:cNvSpPr>
            <p:nvPr/>
          </p:nvSpPr>
          <p:spPr bwMode="auto">
            <a:xfrm>
              <a:off x="414338" y="3838575"/>
              <a:ext cx="1701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ja-JP" altLang="en-US" b="1">
                  <a:solidFill>
                    <a:srgbClr val="D30202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協議会</a:t>
              </a:r>
            </a:p>
            <a:p>
              <a:pPr algn="ctr" eaLnBrk="1" hangingPunct="1"/>
              <a:r>
                <a:rPr lang="ja-JP" altLang="en-US" b="1">
                  <a:solidFill>
                    <a:srgbClr val="D30202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事務局</a:t>
              </a:r>
            </a:p>
          </p:txBody>
        </p:sp>
      </p:grpSp>
      <p:grpSp>
        <p:nvGrpSpPr>
          <p:cNvPr id="6152" name="グループ化 3"/>
          <p:cNvGrpSpPr>
            <a:grpSpLocks/>
          </p:cNvGrpSpPr>
          <p:nvPr/>
        </p:nvGrpSpPr>
        <p:grpSpPr bwMode="auto">
          <a:xfrm>
            <a:off x="449263" y="4792663"/>
            <a:ext cx="1843087" cy="1560512"/>
            <a:chOff x="414338" y="4792663"/>
            <a:chExt cx="1701800" cy="1560731"/>
          </a:xfrm>
        </p:grpSpPr>
        <p:pic>
          <p:nvPicPr>
            <p:cNvPr id="6153" name="図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4792663"/>
              <a:ext cx="12319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正方形/長方形 19"/>
            <p:cNvSpPr>
              <a:spLocks noChangeArrowheads="1"/>
            </p:cNvSpPr>
            <p:nvPr/>
          </p:nvSpPr>
          <p:spPr bwMode="auto">
            <a:xfrm>
              <a:off x="414338" y="5707063"/>
              <a:ext cx="1701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ja-JP" altLang="en-US" b="1">
                  <a:solidFill>
                    <a:srgbClr val="D30202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広報・</a:t>
              </a:r>
            </a:p>
            <a:p>
              <a:pPr algn="ctr" eaLnBrk="1" hangingPunct="1"/>
              <a:r>
                <a:rPr lang="ja-JP" altLang="en-US" b="1">
                  <a:solidFill>
                    <a:srgbClr val="D30202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タイアップ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rusato_m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furusato_mac.pot</Template>
  <TotalTime>0</TotalTime>
  <Words>67</Words>
  <Application>Microsoft Office PowerPoint</Application>
  <PresentationFormat>A4 210 x 297 mm</PresentationFormat>
  <Paragraphs>28</Paragraphs>
  <Slides>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furusato_mac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2016-03-01T05:45:17Z</dcterms:created>
  <dcterms:modified xsi:type="dcterms:W3CDTF">2016-03-01T05:45:47Z</dcterms:modified>
</cp:coreProperties>
</file>